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6" r:id="rId2"/>
    <p:sldId id="287" r:id="rId3"/>
    <p:sldId id="256" r:id="rId4"/>
    <p:sldId id="272" r:id="rId5"/>
    <p:sldId id="288" r:id="rId6"/>
    <p:sldId id="257" r:id="rId7"/>
    <p:sldId id="289" r:id="rId8"/>
    <p:sldId id="308" r:id="rId9"/>
    <p:sldId id="309" r:id="rId10"/>
    <p:sldId id="275" r:id="rId11"/>
    <p:sldId id="263" r:id="rId12"/>
    <p:sldId id="314" r:id="rId13"/>
    <p:sldId id="298" r:id="rId14"/>
    <p:sldId id="294" r:id="rId15"/>
    <p:sldId id="297" r:id="rId16"/>
    <p:sldId id="295" r:id="rId17"/>
    <p:sldId id="306" r:id="rId18"/>
    <p:sldId id="307" r:id="rId19"/>
    <p:sldId id="305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A694C-B8C7-50EE-7FA7-6DC5D8B3B65D}" v="648" dt="2020-03-11T04:32:28.545"/>
    <p1510:client id="{0A8A5385-DCA4-4E0D-B50B-A05318E76CC8}" v="575" dt="2020-03-11T20:49:08.718"/>
    <p1510:client id="{0D8C211F-565F-55DC-FD66-9FC54F8CD36A}" v="121" dt="2020-03-11T16:26:28.755"/>
    <p1510:client id="{104B2644-8E14-1E3A-DADA-D47B1024451C}" v="8" dt="2020-03-11T05:50:53.291"/>
    <p1510:client id="{33947A86-DFF8-35D3-7D13-65BFEDB4DD57}" v="159" dt="2020-03-11T20:36:17.425"/>
    <p1510:client id="{4C50EC0E-0D81-26FD-F4FA-F6E4AEC33484}" v="3950" dt="2020-03-11T19:56:01.141"/>
    <p1510:client id="{594C8D4E-50A3-50DF-BCD0-085FE9C2183D}" v="119" dt="2020-03-11T17:13:44.976"/>
    <p1510:client id="{6E6FD6A3-0DB6-6ED2-CA4E-0DBC7C208E79}" v="197" dt="2020-03-11T20:51:54.269"/>
    <p1510:client id="{6F3F573D-D4C4-4858-80FE-6A5FA675651C}" v="120" dt="2020-03-11T17:49:27.181"/>
    <p1510:client id="{71E7D6DB-CD5B-4F09-1A4F-2C3A405688C4}" v="35" dt="2020-03-11T17:40:43.310"/>
    <p1510:client id="{7D1E1D37-429C-C697-A9C5-D4CA4AD32C18}" v="655" dt="2020-03-11T17:48:50.324"/>
    <p1510:client id="{992F57AA-D757-789A-687D-3BF88B04A7DA}" v="31" dt="2020-03-11T16:59:27.885"/>
    <p1510:client id="{9EF3B084-0185-B3EA-22C3-77CD66A80BCD}" v="2" dt="2020-03-10T23:56:23.959"/>
    <p1510:client id="{A038B215-B0C5-0794-5B48-A241DA9C00F2}" v="342" dt="2020-03-11T06:31:28.996"/>
    <p1510:client id="{A0EA6434-E52E-BF2C-F6D7-D9620ECBBEC7}" v="202" dt="2020-03-11T16:48:50.372"/>
    <p1510:client id="{A35E24A8-4CFE-5BED-7826-226A4CD5C7F0}" v="1837" dt="2020-03-11T14:39:11.456"/>
    <p1510:client id="{B021A009-51A2-AD42-CF19-A2A10A776F47}" v="10" dt="2020-03-11T19:09:01.553"/>
    <p1510:client id="{B251F115-811B-FD86-512E-1F40A769D3A2}" v="1" dt="2020-03-11T12:37:19.721"/>
    <p1510:client id="{C3882B43-A956-89FB-1928-89C4C44E8A3D}" v="134" dt="2020-03-11T05:20:58.992"/>
    <p1510:client id="{C66072A5-21BA-254E-3619-7F19B635F725}" v="2" dt="2020-03-11T17:47:37.818"/>
    <p1510:client id="{D7AB7398-2605-0C50-752D-8348061B50D8}" v="19" dt="2020-03-11T04:40:11.465"/>
    <p1510:client id="{EAB0530F-B569-E4D2-13A9-D0CA3464BF6C}" v="2" dt="2020-03-11T16:05:33.476"/>
    <p1510:client id="{F30733B4-BF36-45D4-82DA-2E0E1938F02E}" v="559" dt="2020-03-11T16:27:51.1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1" autoAdjust="0"/>
  </p:normalViewPr>
  <p:slideViewPr>
    <p:cSldViewPr snapToGrid="0">
      <p:cViewPr>
        <p:scale>
          <a:sx n="110" d="100"/>
          <a:sy n="110" d="100"/>
        </p:scale>
        <p:origin x="662" y="13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f8bad5b84cfc1e29ac998b6f9a674e6fe957bbbcf3751b808888e0ad2d29ff70::" providerId="AD" clId="Web-{C3882B43-A956-89FB-1928-89C4C44E8A3D}"/>
    <pc:docChg chg="modSld">
      <pc:chgData name="Guest User" userId="S::urn:spo:anon#f8bad5b84cfc1e29ac998b6f9a674e6fe957bbbcf3751b808888e0ad2d29ff70::" providerId="AD" clId="Web-{C3882B43-A956-89FB-1928-89C4C44E8A3D}" dt="2020-03-11T05:20:58.992" v="133" actId="20577"/>
      <pc:docMkLst>
        <pc:docMk/>
      </pc:docMkLst>
      <pc:sldChg chg="addSp modSp">
        <pc:chgData name="Guest User" userId="S::urn:spo:anon#f8bad5b84cfc1e29ac998b6f9a674e6fe957bbbcf3751b808888e0ad2d29ff70::" providerId="AD" clId="Web-{C3882B43-A956-89FB-1928-89C4C44E8A3D}" dt="2020-03-11T05:20:58.992" v="132" actId="20577"/>
        <pc:sldMkLst>
          <pc:docMk/>
          <pc:sldMk cId="3733255286" sldId="277"/>
        </pc:sldMkLst>
        <pc:spChg chg="mod">
          <ac:chgData name="Guest User" userId="S::urn:spo:anon#f8bad5b84cfc1e29ac998b6f9a674e6fe957bbbcf3751b808888e0ad2d29ff70::" providerId="AD" clId="Web-{C3882B43-A956-89FB-1928-89C4C44E8A3D}" dt="2020-03-11T05:20:04.196" v="0" actId="20577"/>
          <ac:spMkLst>
            <pc:docMk/>
            <pc:sldMk cId="3733255286" sldId="277"/>
            <ac:spMk id="3" creationId="{00000000-0000-0000-0000-000000000000}"/>
          </ac:spMkLst>
        </pc:spChg>
        <pc:spChg chg="add mod">
          <ac:chgData name="Guest User" userId="S::urn:spo:anon#f8bad5b84cfc1e29ac998b6f9a674e6fe957bbbcf3751b808888e0ad2d29ff70::" providerId="AD" clId="Web-{C3882B43-A956-89FB-1928-89C4C44E8A3D}" dt="2020-03-11T05:20:58.992" v="132" actId="20577"/>
          <ac:spMkLst>
            <pc:docMk/>
            <pc:sldMk cId="3733255286" sldId="277"/>
            <ac:spMk id="4" creationId="{61ADC11E-2E69-41C9-9B3D-F4F4F8EFC10C}"/>
          </ac:spMkLst>
        </pc:spChg>
      </pc:sldChg>
    </pc:docChg>
  </pc:docChgLst>
  <pc:docChgLst>
    <pc:chgData name="Sapna Mishra" userId="S::sdmishra@uchicago.edu::19be62b9-d844-4471-b49e-319f5e84a792" providerId="AD" clId="Web-{0D8C211F-565F-55DC-FD66-9FC54F8CD36A}"/>
    <pc:docChg chg="modSld">
      <pc:chgData name="Sapna Mishra" userId="S::sdmishra@uchicago.edu::19be62b9-d844-4471-b49e-319f5e84a792" providerId="AD" clId="Web-{0D8C211F-565F-55DC-FD66-9FC54F8CD36A}" dt="2020-03-11T16:26:28.349" v="117" actId="1076"/>
      <pc:docMkLst>
        <pc:docMk/>
      </pc:docMkLst>
      <pc:sldChg chg="addSp modSp">
        <pc:chgData name="Sapna Mishra" userId="S::sdmishra@uchicago.edu::19be62b9-d844-4471-b49e-319f5e84a792" providerId="AD" clId="Web-{0D8C211F-565F-55DC-FD66-9FC54F8CD36A}" dt="2020-03-11T16:26:28.349" v="117" actId="1076"/>
        <pc:sldMkLst>
          <pc:docMk/>
          <pc:sldMk cId="0" sldId="256"/>
        </pc:sldMkLst>
        <pc:spChg chg="add mod">
          <ac:chgData name="Sapna Mishra" userId="S::sdmishra@uchicago.edu::19be62b9-d844-4471-b49e-319f5e84a792" providerId="AD" clId="Web-{0D8C211F-565F-55DC-FD66-9FC54F8CD36A}" dt="2020-03-11T16:26:28.349" v="117" actId="1076"/>
          <ac:spMkLst>
            <pc:docMk/>
            <pc:sldMk cId="0" sldId="256"/>
            <ac:spMk id="5" creationId="{9AE8BA7A-68F0-4126-B23F-10AF23FB3D7B}"/>
          </ac:spMkLst>
        </pc:spChg>
        <pc:picChg chg="add mod">
          <ac:chgData name="Sapna Mishra" userId="S::sdmishra@uchicago.edu::19be62b9-d844-4471-b49e-319f5e84a792" providerId="AD" clId="Web-{0D8C211F-565F-55DC-FD66-9FC54F8CD36A}" dt="2020-03-11T16:25:34.724" v="3" actId="1076"/>
          <ac:picMkLst>
            <pc:docMk/>
            <pc:sldMk cId="0" sldId="256"/>
            <ac:picMk id="3" creationId="{098AC796-8A3C-4B80-B87C-6C603CD77AF9}"/>
          </ac:picMkLst>
        </pc:picChg>
      </pc:sldChg>
      <pc:sldChg chg="addSp delSp modSp">
        <pc:chgData name="Sapna Mishra" userId="S::sdmishra@uchicago.edu::19be62b9-d844-4471-b49e-319f5e84a792" providerId="AD" clId="Web-{0D8C211F-565F-55DC-FD66-9FC54F8CD36A}" dt="2020-03-11T16:25:24.177" v="1"/>
        <pc:sldMkLst>
          <pc:docMk/>
          <pc:sldMk cId="717029455" sldId="288"/>
        </pc:sldMkLst>
        <pc:picChg chg="add del mod">
          <ac:chgData name="Sapna Mishra" userId="S::sdmishra@uchicago.edu::19be62b9-d844-4471-b49e-319f5e84a792" providerId="AD" clId="Web-{0D8C211F-565F-55DC-FD66-9FC54F8CD36A}" dt="2020-03-11T16:25:24.177" v="1"/>
          <ac:picMkLst>
            <pc:docMk/>
            <pc:sldMk cId="717029455" sldId="288"/>
            <ac:picMk id="15" creationId="{72472F07-7DD3-4867-B367-42A11EEC3EF6}"/>
          </ac:picMkLst>
        </pc:picChg>
      </pc:sldChg>
    </pc:docChg>
  </pc:docChgLst>
  <pc:docChgLst>
    <pc:chgData name="Sapna Mishra" userId="S::sdmishra@uchicago.edu::19be62b9-d844-4471-b49e-319f5e84a792" providerId="AD" clId="Web-{BE3B0857-18B9-9B27-4270-3873952616E7}"/>
    <pc:docChg chg="modSld">
      <pc:chgData name="Sapna Mishra" userId="S::sdmishra@uchicago.edu::19be62b9-d844-4471-b49e-319f5e84a792" providerId="AD" clId="Web-{BE3B0857-18B9-9B27-4270-3873952616E7}" dt="2020-03-10T19:22:50.738" v="4"/>
      <pc:docMkLst>
        <pc:docMk/>
      </pc:docMkLst>
      <pc:sldChg chg="delSp delAnim">
        <pc:chgData name="Sapna Mishra" userId="S::sdmishra@uchicago.edu::19be62b9-d844-4471-b49e-319f5e84a792" providerId="AD" clId="Web-{BE3B0857-18B9-9B27-4270-3873952616E7}" dt="2020-03-10T19:19:58.092" v="2"/>
        <pc:sldMkLst>
          <pc:docMk/>
          <pc:sldMk cId="3859622865" sldId="278"/>
        </pc:sldMkLst>
        <pc:spChg chg="del">
          <ac:chgData name="Sapna Mishra" userId="S::sdmishra@uchicago.edu::19be62b9-d844-4471-b49e-319f5e84a792" providerId="AD" clId="Web-{BE3B0857-18B9-9B27-4270-3873952616E7}" dt="2020-03-10T19:19:57.029" v="1"/>
          <ac:spMkLst>
            <pc:docMk/>
            <pc:sldMk cId="3859622865" sldId="278"/>
            <ac:spMk id="28" creationId="{374EEFB0-8375-4175-AC39-144CF6CE6213}"/>
          </ac:spMkLst>
        </pc:spChg>
        <pc:graphicFrameChg chg="del">
          <ac:chgData name="Sapna Mishra" userId="S::sdmishra@uchicago.edu::19be62b9-d844-4471-b49e-319f5e84a792" providerId="AD" clId="Web-{BE3B0857-18B9-9B27-4270-3873952616E7}" dt="2020-03-10T19:19:52.545" v="0"/>
          <ac:graphicFrameMkLst>
            <pc:docMk/>
            <pc:sldMk cId="3859622865" sldId="278"/>
            <ac:graphicFrameMk id="27" creationId="{A90625BA-E74E-413E-BEB0-E46259F0C10A}"/>
          </ac:graphicFrameMkLst>
        </pc:graphicFrameChg>
        <pc:picChg chg="del">
          <ac:chgData name="Sapna Mishra" userId="S::sdmishra@uchicago.edu::19be62b9-d844-4471-b49e-319f5e84a792" providerId="AD" clId="Web-{BE3B0857-18B9-9B27-4270-3873952616E7}" dt="2020-03-10T19:19:58.092" v="2"/>
          <ac:picMkLst>
            <pc:docMk/>
            <pc:sldMk cId="3859622865" sldId="278"/>
            <ac:picMk id="31" creationId="{552E85ED-16D2-4675-A84D-F39CA095DE26}"/>
          </ac:picMkLst>
        </pc:picChg>
      </pc:sldChg>
      <pc:sldChg chg="addSp delSp">
        <pc:chgData name="Sapna Mishra" userId="S::sdmishra@uchicago.edu::19be62b9-d844-4471-b49e-319f5e84a792" providerId="AD" clId="Web-{BE3B0857-18B9-9B27-4270-3873952616E7}" dt="2020-03-10T19:22:50.738" v="4"/>
        <pc:sldMkLst>
          <pc:docMk/>
          <pc:sldMk cId="3912562171" sldId="283"/>
        </pc:sldMkLst>
        <pc:graphicFrameChg chg="add del">
          <ac:chgData name="Sapna Mishra" userId="S::sdmishra@uchicago.edu::19be62b9-d844-4471-b49e-319f5e84a792" providerId="AD" clId="Web-{BE3B0857-18B9-9B27-4270-3873952616E7}" dt="2020-03-10T19:22:50.738" v="4"/>
          <ac:graphicFrameMkLst>
            <pc:docMk/>
            <pc:sldMk cId="3912562171" sldId="283"/>
            <ac:graphicFrameMk id="9" creationId="{3E2EB4FA-B39E-4D86-8408-049D5A6231EE}"/>
          </ac:graphicFrameMkLst>
        </pc:graphicFrameChg>
      </pc:sldChg>
    </pc:docChg>
  </pc:docChgLst>
  <pc:docChgLst>
    <pc:chgData name="Sapna Mishra" userId="S::sdmishra@uchicago.edu::19be62b9-d844-4471-b49e-319f5e84a792" providerId="AD" clId="Web-{71E7D6DB-CD5B-4F09-1A4F-2C3A405688C4}"/>
    <pc:docChg chg="modSld">
      <pc:chgData name="Sapna Mishra" userId="S::sdmishra@uchicago.edu::19be62b9-d844-4471-b49e-319f5e84a792" providerId="AD" clId="Web-{71E7D6DB-CD5B-4F09-1A4F-2C3A405688C4}" dt="2020-03-11T17:40:42.154" v="32" actId="20577"/>
      <pc:docMkLst>
        <pc:docMk/>
      </pc:docMkLst>
      <pc:sldChg chg="modSp">
        <pc:chgData name="Sapna Mishra" userId="S::sdmishra@uchicago.edu::19be62b9-d844-4471-b49e-319f5e84a792" providerId="AD" clId="Web-{71E7D6DB-CD5B-4F09-1A4F-2C3A405688C4}" dt="2020-03-11T17:40:42.154" v="32" actId="20577"/>
        <pc:sldMkLst>
          <pc:docMk/>
          <pc:sldMk cId="793060629" sldId="294"/>
        </pc:sldMkLst>
        <pc:spChg chg="mod">
          <ac:chgData name="Sapna Mishra" userId="S::sdmishra@uchicago.edu::19be62b9-d844-4471-b49e-319f5e84a792" providerId="AD" clId="Web-{71E7D6DB-CD5B-4F09-1A4F-2C3A405688C4}" dt="2020-03-11T17:40:42.154" v="32" actId="20577"/>
          <ac:spMkLst>
            <pc:docMk/>
            <pc:sldMk cId="793060629" sldId="294"/>
            <ac:spMk id="8" creationId="{A0D44EFE-AA28-45A1-B721-11407CD4FD35}"/>
          </ac:spMkLst>
        </pc:spChg>
      </pc:sldChg>
    </pc:docChg>
  </pc:docChgLst>
  <pc:docChgLst>
    <pc:chgData name="Sapna Mishra" userId="S::sdmishra@uchicago.edu::19be62b9-d844-4471-b49e-319f5e84a792" providerId="AD" clId="Web-{594C8D4E-50A3-50DF-BCD0-085FE9C2183D}"/>
    <pc:docChg chg="modSld">
      <pc:chgData name="Sapna Mishra" userId="S::sdmishra@uchicago.edu::19be62b9-d844-4471-b49e-319f5e84a792" providerId="AD" clId="Web-{594C8D4E-50A3-50DF-BCD0-085FE9C2183D}" dt="2020-03-11T17:13:44.976" v="52" actId="1076"/>
      <pc:docMkLst>
        <pc:docMk/>
      </pc:docMkLst>
      <pc:sldChg chg="modSp">
        <pc:chgData name="Sapna Mishra" userId="S::sdmishra@uchicago.edu::19be62b9-d844-4471-b49e-319f5e84a792" providerId="AD" clId="Web-{594C8D4E-50A3-50DF-BCD0-085FE9C2183D}" dt="2020-03-11T16:51:11.233" v="9" actId="1076"/>
        <pc:sldMkLst>
          <pc:docMk/>
          <pc:sldMk cId="2344204192" sldId="272"/>
        </pc:sldMkLst>
        <pc:graphicFrameChg chg="mod">
          <ac:chgData name="Sapna Mishra" userId="S::sdmishra@uchicago.edu::19be62b9-d844-4471-b49e-319f5e84a792" providerId="AD" clId="Web-{594C8D4E-50A3-50DF-BCD0-085FE9C2183D}" dt="2020-03-11T16:51:11.233" v="9" actId="1076"/>
          <ac:graphicFrameMkLst>
            <pc:docMk/>
            <pc:sldMk cId="2344204192" sldId="272"/>
            <ac:graphicFrameMk id="4" creationId="{92B3456E-2A99-4CCF-AE34-24F502A68C6D}"/>
          </ac:graphicFrameMkLst>
        </pc:graphicFrameChg>
      </pc:sldChg>
      <pc:sldChg chg="modSp">
        <pc:chgData name="Sapna Mishra" userId="S::sdmishra@uchicago.edu::19be62b9-d844-4471-b49e-319f5e84a792" providerId="AD" clId="Web-{594C8D4E-50A3-50DF-BCD0-085FE9C2183D}" dt="2020-03-11T16:58:16.705" v="14" actId="14100"/>
        <pc:sldMkLst>
          <pc:docMk/>
          <pc:sldMk cId="2292960135" sldId="282"/>
        </pc:sldMkLst>
        <pc:graphicFrameChg chg="mod">
          <ac:chgData name="Sapna Mishra" userId="S::sdmishra@uchicago.edu::19be62b9-d844-4471-b49e-319f5e84a792" providerId="AD" clId="Web-{594C8D4E-50A3-50DF-BCD0-085FE9C2183D}" dt="2020-03-11T16:50:54.749" v="2" actId="1076"/>
          <ac:graphicFrameMkLst>
            <pc:docMk/>
            <pc:sldMk cId="2292960135" sldId="282"/>
            <ac:graphicFrameMk id="10" creationId="{96505667-A108-4E35-A918-45383CB5EA56}"/>
          </ac:graphicFrameMkLst>
        </pc:graphicFrameChg>
        <pc:picChg chg="mod">
          <ac:chgData name="Sapna Mishra" userId="S::sdmishra@uchicago.edu::19be62b9-d844-4471-b49e-319f5e84a792" providerId="AD" clId="Web-{594C8D4E-50A3-50DF-BCD0-085FE9C2183D}" dt="2020-03-11T16:58:16.705" v="14" actId="14100"/>
          <ac:picMkLst>
            <pc:docMk/>
            <pc:sldMk cId="2292960135" sldId="282"/>
            <ac:picMk id="1026" creationId="{117E6CE9-EF5A-452F-A945-4D7E8EB942AD}"/>
          </ac:picMkLst>
        </pc:picChg>
      </pc:sldChg>
      <pc:sldChg chg="addSp delSp modSp addAnim delAnim">
        <pc:chgData name="Sapna Mishra" userId="S::sdmishra@uchicago.edu::19be62b9-d844-4471-b49e-319f5e84a792" providerId="AD" clId="Web-{594C8D4E-50A3-50DF-BCD0-085FE9C2183D}" dt="2020-03-11T17:13:04.398" v="48" actId="14100"/>
        <pc:sldMkLst>
          <pc:docMk/>
          <pc:sldMk cId="793060629" sldId="294"/>
        </pc:sldMkLst>
        <pc:picChg chg="del mod">
          <ac:chgData name="Sapna Mishra" userId="S::sdmishra@uchicago.edu::19be62b9-d844-4471-b49e-319f5e84a792" providerId="AD" clId="Web-{594C8D4E-50A3-50DF-BCD0-085FE9C2183D}" dt="2020-03-11T17:11:29.616" v="31"/>
          <ac:picMkLst>
            <pc:docMk/>
            <pc:sldMk cId="793060629" sldId="294"/>
            <ac:picMk id="12" creationId="{A4750B0B-604E-4FC8-B279-6A7C50C3922F}"/>
          </ac:picMkLst>
        </pc:picChg>
        <pc:picChg chg="add del mod">
          <ac:chgData name="Sapna Mishra" userId="S::sdmishra@uchicago.edu::19be62b9-d844-4471-b49e-319f5e84a792" providerId="AD" clId="Web-{594C8D4E-50A3-50DF-BCD0-085FE9C2183D}" dt="2020-03-11T17:12:53.445" v="42"/>
          <ac:picMkLst>
            <pc:docMk/>
            <pc:sldMk cId="793060629" sldId="294"/>
            <ac:picMk id="26" creationId="{5E4A0673-2149-4097-8859-BB3DD6789E84}"/>
          </ac:picMkLst>
        </pc:picChg>
        <pc:picChg chg="add mod">
          <ac:chgData name="Sapna Mishra" userId="S::sdmishra@uchicago.edu::19be62b9-d844-4471-b49e-319f5e84a792" providerId="AD" clId="Web-{594C8D4E-50A3-50DF-BCD0-085FE9C2183D}" dt="2020-03-11T17:13:04.398" v="48" actId="14100"/>
          <ac:picMkLst>
            <pc:docMk/>
            <pc:sldMk cId="793060629" sldId="294"/>
            <ac:picMk id="28" creationId="{1116CDB3-690B-4F99-9C82-CC82C5A2CCEC}"/>
          </ac:picMkLst>
        </pc:picChg>
        <pc:cxnChg chg="add del mod">
          <ac:chgData name="Sapna Mishra" userId="S::sdmishra@uchicago.edu::19be62b9-d844-4471-b49e-319f5e84a792" providerId="AD" clId="Web-{594C8D4E-50A3-50DF-BCD0-085FE9C2183D}" dt="2020-03-11T17:03:31.097" v="22"/>
          <ac:cxnSpMkLst>
            <pc:docMk/>
            <pc:sldMk cId="793060629" sldId="294"/>
            <ac:cxnSpMk id="21" creationId="{7823EB53-176A-426A-891F-66949AD7FBA8}"/>
          </ac:cxnSpMkLst>
        </pc:cxnChg>
        <pc:cxnChg chg="add del mod">
          <ac:chgData name="Sapna Mishra" userId="S::sdmishra@uchicago.edu::19be62b9-d844-4471-b49e-319f5e84a792" providerId="AD" clId="Web-{594C8D4E-50A3-50DF-BCD0-085FE9C2183D}" dt="2020-03-11T17:03:59.926" v="30"/>
          <ac:cxnSpMkLst>
            <pc:docMk/>
            <pc:sldMk cId="793060629" sldId="294"/>
            <ac:cxnSpMk id="22" creationId="{D265BB92-AB5C-42F3-8CA2-1DB7AF28A5C0}"/>
          </ac:cxnSpMkLst>
        </pc:cxnChg>
      </pc:sldChg>
      <pc:sldChg chg="addSp delSp modSp">
        <pc:chgData name="Sapna Mishra" userId="S::sdmishra@uchicago.edu::19be62b9-d844-4471-b49e-319f5e84a792" providerId="AD" clId="Web-{594C8D4E-50A3-50DF-BCD0-085FE9C2183D}" dt="2020-03-11T17:13:44.976" v="52" actId="1076"/>
        <pc:sldMkLst>
          <pc:docMk/>
          <pc:sldMk cId="2133286439" sldId="295"/>
        </pc:sldMkLst>
        <pc:picChg chg="del">
          <ac:chgData name="Sapna Mishra" userId="S::sdmishra@uchicago.edu::19be62b9-d844-4471-b49e-319f5e84a792" providerId="AD" clId="Web-{594C8D4E-50A3-50DF-BCD0-085FE9C2183D}" dt="2020-03-11T16:57:10.767" v="10"/>
          <ac:picMkLst>
            <pc:docMk/>
            <pc:sldMk cId="2133286439" sldId="295"/>
            <ac:picMk id="11" creationId="{72CEBB69-853B-4238-AC35-35C85BD7D8A5}"/>
          </ac:picMkLst>
        </pc:picChg>
        <pc:picChg chg="add del mod">
          <ac:chgData name="Sapna Mishra" userId="S::sdmishra@uchicago.edu::19be62b9-d844-4471-b49e-319f5e84a792" providerId="AD" clId="Web-{594C8D4E-50A3-50DF-BCD0-085FE9C2183D}" dt="2020-03-11T17:12:04.007" v="39"/>
          <ac:picMkLst>
            <pc:docMk/>
            <pc:sldMk cId="2133286439" sldId="295"/>
            <ac:picMk id="20" creationId="{3EB45F7D-52D3-4B71-A254-B4A5FF74E5FB}"/>
          </ac:picMkLst>
        </pc:picChg>
        <pc:picChg chg="add del mod">
          <ac:chgData name="Sapna Mishra" userId="S::sdmishra@uchicago.edu::19be62b9-d844-4471-b49e-319f5e84a792" providerId="AD" clId="Web-{594C8D4E-50A3-50DF-BCD0-085FE9C2183D}" dt="2020-03-11T17:12:50.585" v="41"/>
          <ac:picMkLst>
            <pc:docMk/>
            <pc:sldMk cId="2133286439" sldId="295"/>
            <ac:picMk id="22" creationId="{EB3B2A0E-5AF3-47D0-B993-7C1C617E48C0}"/>
          </ac:picMkLst>
        </pc:picChg>
        <pc:picChg chg="add mod">
          <ac:chgData name="Sapna Mishra" userId="S::sdmishra@uchicago.edu::19be62b9-d844-4471-b49e-319f5e84a792" providerId="AD" clId="Web-{594C8D4E-50A3-50DF-BCD0-085FE9C2183D}" dt="2020-03-11T17:13:44.976" v="52" actId="1076"/>
          <ac:picMkLst>
            <pc:docMk/>
            <pc:sldMk cId="2133286439" sldId="295"/>
            <ac:picMk id="24" creationId="{BB79E63A-ABD7-4B8F-B2E8-925118E0676F}"/>
          </ac:picMkLst>
        </pc:picChg>
      </pc:sldChg>
    </pc:docChg>
  </pc:docChgLst>
  <pc:docChgLst>
    <pc:chgData name="Niharika Tyagi" userId="95c8dae0-f2e5-4391-8c94-f24cd90920ed" providerId="ADAL" clId="{F30733B4-BF36-45D4-82DA-2E0E1938F02E}"/>
    <pc:docChg chg="undo custSel modSld">
      <pc:chgData name="Niharika Tyagi" userId="95c8dae0-f2e5-4391-8c94-f24cd90920ed" providerId="ADAL" clId="{F30733B4-BF36-45D4-82DA-2E0E1938F02E}" dt="2020-03-11T16:27:51.144" v="558"/>
      <pc:docMkLst>
        <pc:docMk/>
      </pc:docMkLst>
      <pc:sldChg chg="addSp delSp modSp modAnim">
        <pc:chgData name="Niharika Tyagi" userId="95c8dae0-f2e5-4391-8c94-f24cd90920ed" providerId="ADAL" clId="{F30733B4-BF36-45D4-82DA-2E0E1938F02E}" dt="2020-03-11T16:27:51.144" v="558"/>
        <pc:sldMkLst>
          <pc:docMk/>
          <pc:sldMk cId="2292960135" sldId="282"/>
        </pc:sldMkLst>
        <pc:spChg chg="add mod">
          <ac:chgData name="Niharika Tyagi" userId="95c8dae0-f2e5-4391-8c94-f24cd90920ed" providerId="ADAL" clId="{F30733B4-BF36-45D4-82DA-2E0E1938F02E}" dt="2020-03-11T16:27:10.202" v="556" actId="14100"/>
          <ac:spMkLst>
            <pc:docMk/>
            <pc:sldMk cId="2292960135" sldId="282"/>
            <ac:spMk id="2" creationId="{3DF884DF-04E3-443A-8630-B9124BB4E3C1}"/>
          </ac:spMkLst>
        </pc:spChg>
        <pc:graphicFrameChg chg="mod modGraphic">
          <ac:chgData name="Niharika Tyagi" userId="95c8dae0-f2e5-4391-8c94-f24cd90920ed" providerId="ADAL" clId="{F30733B4-BF36-45D4-82DA-2E0E1938F02E}" dt="2020-03-11T16:22:38.926" v="516" actId="1076"/>
          <ac:graphicFrameMkLst>
            <pc:docMk/>
            <pc:sldMk cId="2292960135" sldId="282"/>
            <ac:graphicFrameMk id="10" creationId="{96505667-A108-4E35-A918-45383CB5EA56}"/>
          </ac:graphicFrameMkLst>
        </pc:graphicFrameChg>
        <pc:graphicFrameChg chg="add mod ord modGraphic">
          <ac:chgData name="Niharika Tyagi" userId="95c8dae0-f2e5-4391-8c94-f24cd90920ed" providerId="ADAL" clId="{F30733B4-BF36-45D4-82DA-2E0E1938F02E}" dt="2020-03-11T16:21:41.950" v="513" actId="167"/>
          <ac:graphicFrameMkLst>
            <pc:docMk/>
            <pc:sldMk cId="2292960135" sldId="282"/>
            <ac:graphicFrameMk id="15" creationId="{50DA54EB-CE6D-4883-A260-D172FCEAC7AE}"/>
          </ac:graphicFrameMkLst>
        </pc:graphicFrameChg>
        <pc:picChg chg="add del mod">
          <ac:chgData name="Niharika Tyagi" userId="95c8dae0-f2e5-4391-8c94-f24cd90920ed" providerId="ADAL" clId="{F30733B4-BF36-45D4-82DA-2E0E1938F02E}" dt="2020-03-11T16:14:20.126" v="499" actId="478"/>
          <ac:picMkLst>
            <pc:docMk/>
            <pc:sldMk cId="2292960135" sldId="282"/>
            <ac:picMk id="11" creationId="{9A1DFB2E-0AD3-4862-9EC4-400ACC06F6F1}"/>
          </ac:picMkLst>
        </pc:picChg>
        <pc:picChg chg="add del mod">
          <ac:chgData name="Niharika Tyagi" userId="95c8dae0-f2e5-4391-8c94-f24cd90920ed" providerId="ADAL" clId="{F30733B4-BF36-45D4-82DA-2E0E1938F02E}" dt="2020-03-11T16:14:20.126" v="499" actId="478"/>
          <ac:picMkLst>
            <pc:docMk/>
            <pc:sldMk cId="2292960135" sldId="282"/>
            <ac:picMk id="12" creationId="{EF29AE1C-7CE4-4E73-9C39-AAFE8F55030A}"/>
          </ac:picMkLst>
        </pc:picChg>
        <pc:picChg chg="mod">
          <ac:chgData name="Niharika Tyagi" userId="95c8dae0-f2e5-4391-8c94-f24cd90920ed" providerId="ADAL" clId="{F30733B4-BF36-45D4-82DA-2E0E1938F02E}" dt="2020-03-11T11:42:01.022" v="179" actId="1035"/>
          <ac:picMkLst>
            <pc:docMk/>
            <pc:sldMk cId="2292960135" sldId="282"/>
            <ac:picMk id="13" creationId="{CAE19854-43C0-475A-A321-BC911C38E975}"/>
          </ac:picMkLst>
        </pc:picChg>
        <pc:picChg chg="add del mod">
          <ac:chgData name="Niharika Tyagi" userId="95c8dae0-f2e5-4391-8c94-f24cd90920ed" providerId="ADAL" clId="{F30733B4-BF36-45D4-82DA-2E0E1938F02E}" dt="2020-03-11T16:14:20.126" v="499" actId="478"/>
          <ac:picMkLst>
            <pc:docMk/>
            <pc:sldMk cId="2292960135" sldId="282"/>
            <ac:picMk id="14" creationId="{EC1EAFA5-8736-4CBF-9412-392A82566488}"/>
          </ac:picMkLst>
        </pc:picChg>
        <pc:picChg chg="add del mod">
          <ac:chgData name="Niharika Tyagi" userId="95c8dae0-f2e5-4391-8c94-f24cd90920ed" providerId="ADAL" clId="{F30733B4-BF36-45D4-82DA-2E0E1938F02E}" dt="2020-03-11T16:14:20.126" v="499" actId="478"/>
          <ac:picMkLst>
            <pc:docMk/>
            <pc:sldMk cId="2292960135" sldId="282"/>
            <ac:picMk id="16" creationId="{86BAAA67-DAED-41F7-9306-114E42479392}"/>
          </ac:picMkLst>
        </pc:picChg>
        <pc:picChg chg="add del">
          <ac:chgData name="Niharika Tyagi" userId="95c8dae0-f2e5-4391-8c94-f24cd90920ed" providerId="ADAL" clId="{F30733B4-BF36-45D4-82DA-2E0E1938F02E}" dt="2020-03-11T16:14:29.839" v="500" actId="478"/>
          <ac:picMkLst>
            <pc:docMk/>
            <pc:sldMk cId="2292960135" sldId="282"/>
            <ac:picMk id="17" creationId="{B91C6BE8-6134-4E81-85B6-DDF13672118E}"/>
          </ac:picMkLst>
        </pc:picChg>
        <pc:picChg chg="add del">
          <ac:chgData name="Niharika Tyagi" userId="95c8dae0-f2e5-4391-8c94-f24cd90920ed" providerId="ADAL" clId="{F30733B4-BF36-45D4-82DA-2E0E1938F02E}" dt="2020-03-11T16:14:29.839" v="500" actId="478"/>
          <ac:picMkLst>
            <pc:docMk/>
            <pc:sldMk cId="2292960135" sldId="282"/>
            <ac:picMk id="18" creationId="{328844CE-759E-49A7-837F-3E9A607A8DFD}"/>
          </ac:picMkLst>
        </pc:picChg>
        <pc:picChg chg="add del">
          <ac:chgData name="Niharika Tyagi" userId="95c8dae0-f2e5-4391-8c94-f24cd90920ed" providerId="ADAL" clId="{F30733B4-BF36-45D4-82DA-2E0E1938F02E}" dt="2020-03-11T16:15:34.032" v="504" actId="478"/>
          <ac:picMkLst>
            <pc:docMk/>
            <pc:sldMk cId="2292960135" sldId="282"/>
            <ac:picMk id="19" creationId="{86B33756-3F3F-4E07-AB35-D54976D13E10}"/>
          </ac:picMkLst>
        </pc:picChg>
        <pc:picChg chg="add del">
          <ac:chgData name="Niharika Tyagi" userId="95c8dae0-f2e5-4391-8c94-f24cd90920ed" providerId="ADAL" clId="{F30733B4-BF36-45D4-82DA-2E0E1938F02E}" dt="2020-03-11T16:14:29.839" v="500" actId="478"/>
          <ac:picMkLst>
            <pc:docMk/>
            <pc:sldMk cId="2292960135" sldId="282"/>
            <ac:picMk id="20" creationId="{2B4DD4D1-5FA2-4CB1-BFB2-53177F40AF75}"/>
          </ac:picMkLst>
        </pc:picChg>
        <pc:picChg chg="add del">
          <ac:chgData name="Niharika Tyagi" userId="95c8dae0-f2e5-4391-8c94-f24cd90920ed" providerId="ADAL" clId="{F30733B4-BF36-45D4-82DA-2E0E1938F02E}" dt="2020-03-11T16:14:29.839" v="500" actId="478"/>
          <ac:picMkLst>
            <pc:docMk/>
            <pc:sldMk cId="2292960135" sldId="282"/>
            <ac:picMk id="21" creationId="{CBEA73B2-CC30-47C1-B4E0-7F446CEF0D49}"/>
          </ac:picMkLst>
        </pc:picChg>
        <pc:picChg chg="mod">
          <ac:chgData name="Niharika Tyagi" userId="95c8dae0-f2e5-4391-8c94-f24cd90920ed" providerId="ADAL" clId="{F30733B4-BF36-45D4-82DA-2E0E1938F02E}" dt="2020-03-11T16:26:05.790" v="537" actId="1038"/>
          <ac:picMkLst>
            <pc:docMk/>
            <pc:sldMk cId="2292960135" sldId="282"/>
            <ac:picMk id="1026" creationId="{117E6CE9-EF5A-452F-A945-4D7E8EB942AD}"/>
          </ac:picMkLst>
        </pc:picChg>
        <pc:picChg chg="mod">
          <ac:chgData name="Niharika Tyagi" userId="95c8dae0-f2e5-4391-8c94-f24cd90920ed" providerId="ADAL" clId="{F30733B4-BF36-45D4-82DA-2E0E1938F02E}" dt="2020-03-11T16:26:12.531" v="538" actId="14100"/>
          <ac:picMkLst>
            <pc:docMk/>
            <pc:sldMk cId="2292960135" sldId="282"/>
            <ac:picMk id="1027" creationId="{FEF49090-E63D-4A21-AB49-A19DB21C1DB8}"/>
          </ac:picMkLst>
        </pc:picChg>
      </pc:sldChg>
      <pc:sldChg chg="addSp delSp modSp">
        <pc:chgData name="Niharika Tyagi" userId="95c8dae0-f2e5-4391-8c94-f24cd90920ed" providerId="ADAL" clId="{F30733B4-BF36-45D4-82DA-2E0E1938F02E}" dt="2020-03-11T14:43:42.899" v="435" actId="207"/>
        <pc:sldMkLst>
          <pc:docMk/>
          <pc:sldMk cId="2542274612" sldId="298"/>
        </pc:sldMkLst>
        <pc:spChg chg="mod ord">
          <ac:chgData name="Niharika Tyagi" userId="95c8dae0-f2e5-4391-8c94-f24cd90920ed" providerId="ADAL" clId="{F30733B4-BF36-45D4-82DA-2E0E1938F02E}" dt="2020-03-11T13:30:32.317" v="431" actId="14100"/>
          <ac:spMkLst>
            <pc:docMk/>
            <pc:sldMk cId="2542274612" sldId="298"/>
            <ac:spMk id="6" creationId="{068BDCDD-2C36-4221-BF91-44F0097CFE83}"/>
          </ac:spMkLst>
        </pc:spChg>
        <pc:spChg chg="mod">
          <ac:chgData name="Niharika Tyagi" userId="95c8dae0-f2e5-4391-8c94-f24cd90920ed" providerId="ADAL" clId="{F30733B4-BF36-45D4-82DA-2E0E1938F02E}" dt="2020-03-11T14:43:39.576" v="434" actId="207"/>
          <ac:spMkLst>
            <pc:docMk/>
            <pc:sldMk cId="2542274612" sldId="298"/>
            <ac:spMk id="7" creationId="{C2191D3B-983E-43F9-8DBD-B59C7FCCC3F4}"/>
          </ac:spMkLst>
        </pc:spChg>
        <pc:spChg chg="del">
          <ac:chgData name="Niharika Tyagi" userId="95c8dae0-f2e5-4391-8c94-f24cd90920ed" providerId="ADAL" clId="{F30733B4-BF36-45D4-82DA-2E0E1938F02E}" dt="2020-03-11T11:51:57.877" v="308" actId="478"/>
          <ac:spMkLst>
            <pc:docMk/>
            <pc:sldMk cId="2542274612" sldId="298"/>
            <ac:spMk id="8" creationId="{E802E656-5814-4D08-A484-4CD1E4D13672}"/>
          </ac:spMkLst>
        </pc:spChg>
        <pc:spChg chg="add mod">
          <ac:chgData name="Niharika Tyagi" userId="95c8dae0-f2e5-4391-8c94-f24cd90920ed" providerId="ADAL" clId="{F30733B4-BF36-45D4-82DA-2E0E1938F02E}" dt="2020-03-11T14:43:42.899" v="435" actId="207"/>
          <ac:spMkLst>
            <pc:docMk/>
            <pc:sldMk cId="2542274612" sldId="298"/>
            <ac:spMk id="9" creationId="{B2C12E8E-4F05-4A1E-842F-A3EA6430249C}"/>
          </ac:spMkLst>
        </pc:spChg>
        <pc:picChg chg="del mod">
          <ac:chgData name="Niharika Tyagi" userId="95c8dae0-f2e5-4391-8c94-f24cd90920ed" providerId="ADAL" clId="{F30733B4-BF36-45D4-82DA-2E0E1938F02E}" dt="2020-03-11T13:30:11.587" v="428" actId="478"/>
          <ac:picMkLst>
            <pc:docMk/>
            <pc:sldMk cId="2542274612" sldId="298"/>
            <ac:picMk id="5" creationId="{BED029DE-2915-48F1-8A24-C3EB99AB796D}"/>
          </ac:picMkLst>
        </pc:picChg>
        <pc:picChg chg="add mod">
          <ac:chgData name="Niharika Tyagi" userId="95c8dae0-f2e5-4391-8c94-f24cd90920ed" providerId="ADAL" clId="{F30733B4-BF36-45D4-82DA-2E0E1938F02E}" dt="2020-03-11T13:30:17.799" v="429" actId="1076"/>
          <ac:picMkLst>
            <pc:docMk/>
            <pc:sldMk cId="2542274612" sldId="298"/>
            <ac:picMk id="1026" creationId="{4D177B3D-EEB3-4264-B092-13B11A5A59F6}"/>
          </ac:picMkLst>
        </pc:picChg>
      </pc:sldChg>
    </pc:docChg>
  </pc:docChgLst>
  <pc:docChgLst>
    <pc:chgData name="Niharika Tyagi" userId="S::ntyagi@uchicago.edu::95c8dae0-f2e5-4391-8c94-f24cd90920ed" providerId="AD" clId="Web-{B251F115-811B-FD86-512E-1F40A769D3A2}"/>
    <pc:docChg chg="modSld">
      <pc:chgData name="Niharika Tyagi" userId="S::ntyagi@uchicago.edu::95c8dae0-f2e5-4391-8c94-f24cd90920ed" providerId="AD" clId="Web-{B251F115-811B-FD86-512E-1F40A769D3A2}" dt="2020-03-11T12:37:19.721" v="0" actId="1076"/>
      <pc:docMkLst>
        <pc:docMk/>
      </pc:docMkLst>
      <pc:sldChg chg="modSp">
        <pc:chgData name="Niharika Tyagi" userId="S::ntyagi@uchicago.edu::95c8dae0-f2e5-4391-8c94-f24cd90920ed" providerId="AD" clId="Web-{B251F115-811B-FD86-512E-1F40A769D3A2}" dt="2020-03-11T12:37:19.721" v="0" actId="1076"/>
        <pc:sldMkLst>
          <pc:docMk/>
          <pc:sldMk cId="3573993525" sldId="286"/>
        </pc:sldMkLst>
        <pc:picChg chg="mod">
          <ac:chgData name="Niharika Tyagi" userId="S::ntyagi@uchicago.edu::95c8dae0-f2e5-4391-8c94-f24cd90920ed" providerId="AD" clId="Web-{B251F115-811B-FD86-512E-1F40A769D3A2}" dt="2020-03-11T12:37:19.721" v="0" actId="1076"/>
          <ac:picMkLst>
            <pc:docMk/>
            <pc:sldMk cId="3573993525" sldId="286"/>
            <ac:picMk id="4" creationId="{FE4A6240-95F2-4F34-BB00-B45EDFB5485D}"/>
          </ac:picMkLst>
        </pc:picChg>
      </pc:sldChg>
    </pc:docChg>
  </pc:docChgLst>
  <pc:docChgLst>
    <pc:chgData name="Niharika Tyagi" userId="S::ntyagi@uchicago.edu::95c8dae0-f2e5-4391-8c94-f24cd90920ed" providerId="AD" clId="Web-{B154BA54-66DE-450C-BDA4-1C1F2A790C59}"/>
    <pc:docChg chg="modSld">
      <pc:chgData name="Niharika Tyagi" userId="S::ntyagi@uchicago.edu::95c8dae0-f2e5-4391-8c94-f24cd90920ed" providerId="AD" clId="Web-{B154BA54-66DE-450C-BDA4-1C1F2A790C59}" dt="2020-03-09T21:43:16.913" v="374"/>
      <pc:docMkLst>
        <pc:docMk/>
      </pc:docMkLst>
      <pc:sldChg chg="addSp delSp modSp">
        <pc:chgData name="Niharika Tyagi" userId="S::ntyagi@uchicago.edu::95c8dae0-f2e5-4391-8c94-f24cd90920ed" providerId="AD" clId="Web-{B154BA54-66DE-450C-BDA4-1C1F2A790C59}" dt="2020-03-09T21:43:16.913" v="374"/>
        <pc:sldMkLst>
          <pc:docMk/>
          <pc:sldMk cId="0" sldId="256"/>
        </pc:sldMkLst>
        <pc:spChg chg="mod topLvl">
          <ac:chgData name="Niharika Tyagi" userId="S::ntyagi@uchicago.edu::95c8dae0-f2e5-4391-8c94-f24cd90920ed" providerId="AD" clId="Web-{B154BA54-66DE-450C-BDA4-1C1F2A790C59}" dt="2020-03-09T21:26:29.571" v="223"/>
          <ac:spMkLst>
            <pc:docMk/>
            <pc:sldMk cId="0" sldId="256"/>
            <ac:spMk id="3" creationId="{00000000-0000-0000-0000-000000000000}"/>
          </ac:spMkLst>
        </pc:spChg>
        <pc:spChg chg="del">
          <ac:chgData name="Niharika Tyagi" userId="S::ntyagi@uchicago.edu::95c8dae0-f2e5-4391-8c94-f24cd90920ed" providerId="AD" clId="Web-{B154BA54-66DE-450C-BDA4-1C1F2A790C59}" dt="2020-03-09T21:13:27.980" v="0"/>
          <ac:spMkLst>
            <pc:docMk/>
            <pc:sldMk cId="0" sldId="256"/>
            <ac:spMk id="4" creationId="{00000000-0000-0000-0000-000000000000}"/>
          </ac:spMkLst>
        </pc:spChg>
        <pc:spChg chg="del mod topLvl">
          <ac:chgData name="Niharika Tyagi" userId="S::ntyagi@uchicago.edu::95c8dae0-f2e5-4391-8c94-f24cd90920ed" providerId="AD" clId="Web-{B154BA54-66DE-450C-BDA4-1C1F2A790C59}" dt="2020-03-09T21:13:39.746" v="2"/>
          <ac:spMkLst>
            <pc:docMk/>
            <pc:sldMk cId="0" sldId="256"/>
            <ac:spMk id="5" creationId="{00000000-0000-0000-0000-000000000000}"/>
          </ac:spMkLst>
        </pc:spChg>
        <pc:spChg chg="mod">
          <ac:chgData name="Niharika Tyagi" userId="S::ntyagi@uchicago.edu::95c8dae0-f2e5-4391-8c94-f24cd90920ed" providerId="AD" clId="Web-{B154BA54-66DE-450C-BDA4-1C1F2A790C59}" dt="2020-03-09T21:15:00.826" v="62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Niharika Tyagi" userId="S::ntyagi@uchicago.edu::95c8dae0-f2e5-4391-8c94-f24cd90920ed" providerId="AD" clId="Web-{B154BA54-66DE-450C-BDA4-1C1F2A790C59}" dt="2020-03-09T21:33:58.786" v="310" actId="20577"/>
          <ac:spMkLst>
            <pc:docMk/>
            <pc:sldMk cId="0" sldId="256"/>
            <ac:spMk id="7" creationId="{00000000-0000-0000-0000-000000000000}"/>
          </ac:spMkLst>
        </pc:spChg>
        <pc:spChg chg="add del mod">
          <ac:chgData name="Niharika Tyagi" userId="S::ntyagi@uchicago.edu::95c8dae0-f2e5-4391-8c94-f24cd90920ed" providerId="AD" clId="Web-{B154BA54-66DE-450C-BDA4-1C1F2A790C59}" dt="2020-03-09T21:37:08.042" v="320"/>
          <ac:spMkLst>
            <pc:docMk/>
            <pc:sldMk cId="0" sldId="256"/>
            <ac:spMk id="17" creationId="{7D51C399-89C3-4B48-8DEE-041E7F8DD652}"/>
          </ac:spMkLst>
        </pc:spChg>
        <pc:spChg chg="add del mod">
          <ac:chgData name="Niharika Tyagi" userId="S::ntyagi@uchicago.edu::95c8dae0-f2e5-4391-8c94-f24cd90920ed" providerId="AD" clId="Web-{B154BA54-66DE-450C-BDA4-1C1F2A790C59}" dt="2020-03-09T21:43:16.913" v="374"/>
          <ac:spMkLst>
            <pc:docMk/>
            <pc:sldMk cId="0" sldId="256"/>
            <ac:spMk id="18" creationId="{DA019526-EFD8-4E9E-9429-4E261FF9DC88}"/>
          </ac:spMkLst>
        </pc:spChg>
        <pc:grpChg chg="del">
          <ac:chgData name="Niharika Tyagi" userId="S::ntyagi@uchicago.edu::95c8dae0-f2e5-4391-8c94-f24cd90920ed" providerId="AD" clId="Web-{B154BA54-66DE-450C-BDA4-1C1F2A790C59}" dt="2020-03-09T21:13:39.746" v="2"/>
          <ac:grpSpMkLst>
            <pc:docMk/>
            <pc:sldMk cId="0" sldId="256"/>
            <ac:grpSpMk id="2" creationId="{00000000-0000-0000-0000-000000000000}"/>
          </ac:grpSpMkLst>
        </pc:grpChg>
        <pc:grpChg chg="add mod">
          <ac:chgData name="Niharika Tyagi" userId="S::ntyagi@uchicago.edu::95c8dae0-f2e5-4391-8c94-f24cd90920ed" providerId="AD" clId="Web-{B154BA54-66DE-450C-BDA4-1C1F2A790C59}" dt="2020-03-09T21:33:52.864" v="307" actId="1076"/>
          <ac:grpSpMkLst>
            <pc:docMk/>
            <pc:sldMk cId="0" sldId="256"/>
            <ac:grpSpMk id="16" creationId="{45C33C56-CB9C-4667-92D2-AF60F4697394}"/>
          </ac:grpSpMkLst>
        </pc:grpChg>
        <pc:picChg chg="add mod">
          <ac:chgData name="Niharika Tyagi" userId="S::ntyagi@uchicago.edu::95c8dae0-f2e5-4391-8c94-f24cd90920ed" providerId="AD" clId="Web-{B154BA54-66DE-450C-BDA4-1C1F2A790C59}" dt="2020-03-09T21:27:11.710" v="234" actId="1076"/>
          <ac:picMkLst>
            <pc:docMk/>
            <pc:sldMk cId="0" sldId="256"/>
            <ac:picMk id="8" creationId="{073AA347-6BB3-4649-959F-48D5F74C3D49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7:04.397" v="232"/>
          <ac:picMkLst>
            <pc:docMk/>
            <pc:sldMk cId="0" sldId="256"/>
            <ac:picMk id="11" creationId="{DF302695-6D96-4E8F-AAB8-AD49C00D1D16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7:35.883" v="238"/>
          <ac:picMkLst>
            <pc:docMk/>
            <pc:sldMk cId="0" sldId="256"/>
            <ac:picMk id="13" creationId="{410C80E5-142E-41C1-8D75-2E00BB4CA09C}"/>
          </ac:picMkLst>
        </pc:picChg>
        <pc:picChg chg="add mod">
          <ac:chgData name="Niharika Tyagi" userId="S::ntyagi@uchicago.edu::95c8dae0-f2e5-4391-8c94-f24cd90920ed" providerId="AD" clId="Web-{B154BA54-66DE-450C-BDA4-1C1F2A790C59}" dt="2020-03-09T21:33:37.816" v="304" actId="1076"/>
          <ac:picMkLst>
            <pc:docMk/>
            <pc:sldMk cId="0" sldId="256"/>
            <ac:picMk id="14" creationId="{4F307B23-9F17-4B16-9F54-84CBDF51BA30}"/>
          </ac:picMkLst>
        </pc:picChg>
      </pc:sldChg>
      <pc:sldChg chg="addSp delSp modSp mod modClrScheme chgLayout">
        <pc:chgData name="Niharika Tyagi" userId="S::ntyagi@uchicago.edu::95c8dae0-f2e5-4391-8c94-f24cd90920ed" providerId="AD" clId="Web-{B154BA54-66DE-450C-BDA4-1C1F2A790C59}" dt="2020-03-09T21:31:53.500" v="289" actId="1076"/>
        <pc:sldMkLst>
          <pc:docMk/>
          <pc:sldMk cId="0" sldId="257"/>
        </pc:sldMkLst>
        <pc:spChg chg="del mod">
          <ac:chgData name="Niharika Tyagi" userId="S::ntyagi@uchicago.edu::95c8dae0-f2e5-4391-8c94-f24cd90920ed" providerId="AD" clId="Web-{B154BA54-66DE-450C-BDA4-1C1F2A790C59}" dt="2020-03-09T21:16:56.488" v="131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Niharika Tyagi" userId="S::ntyagi@uchicago.edu::95c8dae0-f2e5-4391-8c94-f24cd90920ed" providerId="AD" clId="Web-{B154BA54-66DE-450C-BDA4-1C1F2A790C59}" dt="2020-03-09T21:18:29.661" v="135"/>
          <ac:spMkLst>
            <pc:docMk/>
            <pc:sldMk cId="0" sldId="257"/>
            <ac:spMk id="11" creationId="{DAC54357-5EB4-4930-9FC0-2F42E0BF9A94}"/>
          </ac:spMkLst>
        </pc:spChg>
        <pc:spChg chg="add del mod ord">
          <ac:chgData name="Niharika Tyagi" userId="S::ntyagi@uchicago.edu::95c8dae0-f2e5-4391-8c94-f24cd90920ed" providerId="AD" clId="Web-{B154BA54-66DE-450C-BDA4-1C1F2A790C59}" dt="2020-03-09T21:18:50.521" v="142"/>
          <ac:spMkLst>
            <pc:docMk/>
            <pc:sldMk cId="0" sldId="257"/>
            <ac:spMk id="12" creationId="{5C3AAA4B-69FE-4218-A29C-0DCF83900F10}"/>
          </ac:spMkLst>
        </pc:spChg>
        <pc:spChg chg="add mod">
          <ac:chgData name="Niharika Tyagi" userId="S::ntyagi@uchicago.edu::95c8dae0-f2e5-4391-8c94-f24cd90920ed" providerId="AD" clId="Web-{B154BA54-66DE-450C-BDA4-1C1F2A790C59}" dt="2020-03-09T21:19:51.117" v="155" actId="14100"/>
          <ac:spMkLst>
            <pc:docMk/>
            <pc:sldMk cId="0" sldId="257"/>
            <ac:spMk id="17" creationId="{07E90DC8-2462-463F-B1E3-64EADA63E919}"/>
          </ac:spMkLst>
        </pc:spChg>
        <pc:picChg chg="add del mod">
          <ac:chgData name="Niharika Tyagi" userId="S::ntyagi@uchicago.edu::95c8dae0-f2e5-4391-8c94-f24cd90920ed" providerId="AD" clId="Web-{B154BA54-66DE-450C-BDA4-1C1F2A790C59}" dt="2020-03-09T21:21:38.574" v="171"/>
          <ac:picMkLst>
            <pc:docMk/>
            <pc:sldMk cId="0" sldId="257"/>
            <ac:picMk id="13" creationId="{7B20CB8E-3C12-4CF7-9031-E569C0821E5E}"/>
          </ac:picMkLst>
        </pc:picChg>
        <pc:picChg chg="add del mod ord">
          <ac:chgData name="Niharika Tyagi" userId="S::ntyagi@uchicago.edu::95c8dae0-f2e5-4391-8c94-f24cd90920ed" providerId="AD" clId="Web-{B154BA54-66DE-450C-BDA4-1C1F2A790C59}" dt="2020-03-09T21:23:22.062" v="195"/>
          <ac:picMkLst>
            <pc:docMk/>
            <pc:sldMk cId="0" sldId="257"/>
            <ac:picMk id="16" creationId="{BD3E9B3D-CCCD-492C-800A-A60754E62184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0:51.619" v="167"/>
          <ac:picMkLst>
            <pc:docMk/>
            <pc:sldMk cId="0" sldId="257"/>
            <ac:picMk id="18" creationId="{2969EEAF-9176-45CB-A640-6F5797DE2412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4:43.314" v="201"/>
          <ac:picMkLst>
            <pc:docMk/>
            <pc:sldMk cId="0" sldId="257"/>
            <ac:picMk id="20" creationId="{95F073F0-6C10-4064-B3BA-5A082A88BD9B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3:31.078" v="196"/>
          <ac:picMkLst>
            <pc:docMk/>
            <pc:sldMk cId="0" sldId="257"/>
            <ac:picMk id="22" creationId="{323B8CB5-2474-4B36-B100-41C8FC1B20AB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24:59.580" v="207"/>
          <ac:picMkLst>
            <pc:docMk/>
            <pc:sldMk cId="0" sldId="257"/>
            <ac:picMk id="24" creationId="{AFF188F2-FB19-4CC2-9BA8-5D70070A9FC9}"/>
          </ac:picMkLst>
        </pc:picChg>
        <pc:picChg chg="add del mod">
          <ac:chgData name="Niharika Tyagi" userId="S::ntyagi@uchicago.edu::95c8dae0-f2e5-4391-8c94-f24cd90920ed" providerId="AD" clId="Web-{B154BA54-66DE-450C-BDA4-1C1F2A790C59}" dt="2020-03-09T21:31:49.813" v="287"/>
          <ac:picMkLst>
            <pc:docMk/>
            <pc:sldMk cId="0" sldId="257"/>
            <ac:picMk id="26" creationId="{2FC4A7A6-F2E4-4830-B782-5E34DCAEEFF8}"/>
          </ac:picMkLst>
        </pc:picChg>
        <pc:picChg chg="add mod">
          <ac:chgData name="Niharika Tyagi" userId="S::ntyagi@uchicago.edu::95c8dae0-f2e5-4391-8c94-f24cd90920ed" providerId="AD" clId="Web-{B154BA54-66DE-450C-BDA4-1C1F2A790C59}" dt="2020-03-09T21:31:53.500" v="289" actId="1076"/>
          <ac:picMkLst>
            <pc:docMk/>
            <pc:sldMk cId="0" sldId="257"/>
            <ac:picMk id="29" creationId="{9FDCEBDD-916A-43D2-BB07-6A5134418257}"/>
          </ac:picMkLst>
        </pc:picChg>
      </pc:sldChg>
      <pc:sldChg chg="addSp delSp modSp">
        <pc:chgData name="Niharika Tyagi" userId="S::ntyagi@uchicago.edu::95c8dae0-f2e5-4391-8c94-f24cd90920ed" providerId="AD" clId="Web-{B154BA54-66DE-450C-BDA4-1C1F2A790C59}" dt="2020-03-09T21:32:38.752" v="301"/>
        <pc:sldMkLst>
          <pc:docMk/>
          <pc:sldMk cId="0" sldId="259"/>
        </pc:sldMkLst>
        <pc:spChg chg="add mod topLvl">
          <ac:chgData name="Niharika Tyagi" userId="S::ntyagi@uchicago.edu::95c8dae0-f2e5-4391-8c94-f24cd90920ed" providerId="AD" clId="Web-{B154BA54-66DE-450C-BDA4-1C1F2A790C59}" dt="2020-03-09T21:32:10.579" v="292"/>
          <ac:spMkLst>
            <pc:docMk/>
            <pc:sldMk cId="0" sldId="259"/>
            <ac:spMk id="24" creationId="{AB2E3BA0-D840-4BF2-B874-B1EA886804AC}"/>
          </ac:spMkLst>
        </pc:spChg>
        <pc:grpChg chg="del">
          <ac:chgData name="Niharika Tyagi" userId="S::ntyagi@uchicago.edu::95c8dae0-f2e5-4391-8c94-f24cd90920ed" providerId="AD" clId="Web-{B154BA54-66DE-450C-BDA4-1C1F2A790C59}" dt="2020-03-09T21:28:17.290" v="245"/>
          <ac:grpSpMkLst>
            <pc:docMk/>
            <pc:sldMk cId="0" sldId="259"/>
            <ac:grpSpMk id="6" creationId="{00000000-0000-0000-0000-000000000000}"/>
          </ac:grpSpMkLst>
        </pc:grpChg>
        <pc:grpChg chg="del">
          <ac:chgData name="Niharika Tyagi" userId="S::ntyagi@uchicago.edu::95c8dae0-f2e5-4391-8c94-f24cd90920ed" providerId="AD" clId="Web-{B154BA54-66DE-450C-BDA4-1C1F2A790C59}" dt="2020-03-09T21:28:14.009" v="244"/>
          <ac:grpSpMkLst>
            <pc:docMk/>
            <pc:sldMk cId="0" sldId="259"/>
            <ac:grpSpMk id="10" creationId="{00000000-0000-0000-0000-000000000000}"/>
          </ac:grpSpMkLst>
        </pc:grpChg>
        <pc:grpChg chg="add del">
          <ac:chgData name="Niharika Tyagi" userId="S::ntyagi@uchicago.edu::95c8dae0-f2e5-4391-8c94-f24cd90920ed" providerId="AD" clId="Web-{B154BA54-66DE-450C-BDA4-1C1F2A790C59}" dt="2020-03-09T21:31:17.155" v="284"/>
          <ac:grpSpMkLst>
            <pc:docMk/>
            <pc:sldMk cId="0" sldId="259"/>
            <ac:grpSpMk id="23" creationId="{E46606DD-6980-4AA7-9267-9359AE189426}"/>
          </ac:grpSpMkLst>
        </pc:grpChg>
        <pc:grpChg chg="add del mod">
          <ac:chgData name="Niharika Tyagi" userId="S::ntyagi@uchicago.edu::95c8dae0-f2e5-4391-8c94-f24cd90920ed" providerId="AD" clId="Web-{B154BA54-66DE-450C-BDA4-1C1F2A790C59}" dt="2020-03-09T21:32:10.579" v="292"/>
          <ac:grpSpMkLst>
            <pc:docMk/>
            <pc:sldMk cId="0" sldId="259"/>
            <ac:grpSpMk id="25" creationId="{85E48219-488F-4FA4-9A58-CA02FE00017B}"/>
          </ac:grpSpMkLst>
        </pc:grpChg>
        <pc:grpChg chg="add">
          <ac:chgData name="Niharika Tyagi" userId="S::ntyagi@uchicago.edu::95c8dae0-f2e5-4391-8c94-f24cd90920ed" providerId="AD" clId="Web-{B154BA54-66DE-450C-BDA4-1C1F2A790C59}" dt="2020-03-09T21:32:38.752" v="301"/>
          <ac:grpSpMkLst>
            <pc:docMk/>
            <pc:sldMk cId="0" sldId="259"/>
            <ac:grpSpMk id="28" creationId="{46E1ABC3-883E-4AF3-A2FF-DF827D24DB17}"/>
          </ac:grpSpMkLst>
        </pc:grpChg>
        <pc:picChg chg="add mod topLvl">
          <ac:chgData name="Niharika Tyagi" userId="S::ntyagi@uchicago.edu::95c8dae0-f2e5-4391-8c94-f24cd90920ed" providerId="AD" clId="Web-{B154BA54-66DE-450C-BDA4-1C1F2A790C59}" dt="2020-03-09T21:32:10.579" v="292"/>
          <ac:picMkLst>
            <pc:docMk/>
            <pc:sldMk cId="0" sldId="259"/>
            <ac:picMk id="20" creationId="{EC31DE0A-124E-43FA-BC94-4EE43A7128F9}"/>
          </ac:picMkLst>
        </pc:picChg>
        <pc:picChg chg="add del mod topLvl">
          <ac:chgData name="Niharika Tyagi" userId="S::ntyagi@uchicago.edu::95c8dae0-f2e5-4391-8c94-f24cd90920ed" providerId="AD" clId="Web-{B154BA54-66DE-450C-BDA4-1C1F2A790C59}" dt="2020-03-09T21:32:13.923" v="293"/>
          <ac:picMkLst>
            <pc:docMk/>
            <pc:sldMk cId="0" sldId="259"/>
            <ac:picMk id="22" creationId="{D0B52059-2279-4FDD-9F5A-80664612F5F6}"/>
          </ac:picMkLst>
        </pc:picChg>
        <pc:picChg chg="add mod">
          <ac:chgData name="Niharika Tyagi" userId="S::ntyagi@uchicago.edu::95c8dae0-f2e5-4391-8c94-f24cd90920ed" providerId="AD" clId="Web-{B154BA54-66DE-450C-BDA4-1C1F2A790C59}" dt="2020-03-09T21:32:30.736" v="300" actId="1076"/>
          <ac:picMkLst>
            <pc:docMk/>
            <pc:sldMk cId="0" sldId="259"/>
            <ac:picMk id="27" creationId="{0F6F362C-23AD-416C-91E7-1A488295045B}"/>
          </ac:picMkLst>
        </pc:picChg>
      </pc:sldChg>
      <pc:sldChg chg="modSp">
        <pc:chgData name="Niharika Tyagi" userId="S::ntyagi@uchicago.edu::95c8dae0-f2e5-4391-8c94-f24cd90920ed" providerId="AD" clId="Web-{B154BA54-66DE-450C-BDA4-1C1F2A790C59}" dt="2020-03-09T21:34:55.506" v="313" actId="20577"/>
        <pc:sldMkLst>
          <pc:docMk/>
          <pc:sldMk cId="3859622865" sldId="278"/>
        </pc:sldMkLst>
        <pc:spChg chg="mod">
          <ac:chgData name="Niharika Tyagi" userId="S::ntyagi@uchicago.edu::95c8dae0-f2e5-4391-8c94-f24cd90920ed" providerId="AD" clId="Web-{B154BA54-66DE-450C-BDA4-1C1F2A790C59}" dt="2020-03-09T21:34:55.506" v="313" actId="20577"/>
          <ac:spMkLst>
            <pc:docMk/>
            <pc:sldMk cId="3859622865" sldId="278"/>
            <ac:spMk id="3" creationId="{00000000-0000-0000-0000-000000000000}"/>
          </ac:spMkLst>
        </pc:spChg>
      </pc:sldChg>
    </pc:docChg>
  </pc:docChgLst>
  <pc:docChgLst>
    <pc:chgData name="Niharika" userId="95c8dae0-f2e5-4391-8c94-f24cd90920ed" providerId="ADAL" clId="{0A8A5385-DCA4-4E0D-B50B-A05318E76CC8}"/>
    <pc:docChg chg="undo custSel addSld delSld modSld">
      <pc:chgData name="Niharika" userId="95c8dae0-f2e5-4391-8c94-f24cd90920ed" providerId="ADAL" clId="{0A8A5385-DCA4-4E0D-B50B-A05318E76CC8}" dt="2020-03-11T20:49:08.718" v="552" actId="14100"/>
      <pc:docMkLst>
        <pc:docMk/>
      </pc:docMkLst>
      <pc:sldChg chg="addSp delSp modSp mod">
        <pc:chgData name="Niharika" userId="95c8dae0-f2e5-4391-8c94-f24cd90920ed" providerId="ADAL" clId="{0A8A5385-DCA4-4E0D-B50B-A05318E76CC8}" dt="2020-03-11T17:40:14.463" v="546" actId="20577"/>
        <pc:sldMkLst>
          <pc:docMk/>
          <pc:sldMk cId="0" sldId="263"/>
        </pc:sldMkLst>
        <pc:spChg chg="add del">
          <ac:chgData name="Niharika" userId="95c8dae0-f2e5-4391-8c94-f24cd90920ed" providerId="ADAL" clId="{0A8A5385-DCA4-4E0D-B50B-A05318E76CC8}" dt="2020-03-11T06:09:37.909" v="254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Niharika" userId="95c8dae0-f2e5-4391-8c94-f24cd90920ed" providerId="ADAL" clId="{0A8A5385-DCA4-4E0D-B50B-A05318E76CC8}" dt="2020-03-11T15:30:44.692" v="304" actId="122"/>
          <ac:spMkLst>
            <pc:docMk/>
            <pc:sldMk cId="0" sldId="263"/>
            <ac:spMk id="3" creationId="{00000000-0000-0000-0000-000000000000}"/>
          </ac:spMkLst>
        </pc:spChg>
        <pc:spChg chg="mod topLvl">
          <ac:chgData name="Niharika" userId="95c8dae0-f2e5-4391-8c94-f24cd90920ed" providerId="ADAL" clId="{0A8A5385-DCA4-4E0D-B50B-A05318E76CC8}" dt="2020-03-11T06:06:45.606" v="191" actId="207"/>
          <ac:spMkLst>
            <pc:docMk/>
            <pc:sldMk cId="0" sldId="263"/>
            <ac:spMk id="5" creationId="{00000000-0000-0000-0000-000000000000}"/>
          </ac:spMkLst>
        </pc:spChg>
        <pc:spChg chg="add del mod topLvl">
          <ac:chgData name="Niharika" userId="95c8dae0-f2e5-4391-8c94-f24cd90920ed" providerId="ADAL" clId="{0A8A5385-DCA4-4E0D-B50B-A05318E76CC8}" dt="2020-03-11T06:09:44.311" v="259" actId="1076"/>
          <ac:spMkLst>
            <pc:docMk/>
            <pc:sldMk cId="0" sldId="263"/>
            <ac:spMk id="6" creationId="{00000000-0000-0000-0000-000000000000}"/>
          </ac:spMkLst>
        </pc:spChg>
        <pc:spChg chg="del">
          <ac:chgData name="Niharika" userId="95c8dae0-f2e5-4391-8c94-f24cd90920ed" providerId="ADAL" clId="{0A8A5385-DCA4-4E0D-B50B-A05318E76CC8}" dt="2020-03-11T05:51:55.760" v="0" actId="478"/>
          <ac:spMkLst>
            <pc:docMk/>
            <pc:sldMk cId="0" sldId="263"/>
            <ac:spMk id="7" creationId="{735A113B-27C3-4D40-8202-405EAAF4CA9A}"/>
          </ac:spMkLst>
        </pc:spChg>
        <pc:spChg chg="add del mod">
          <ac:chgData name="Niharika" userId="95c8dae0-f2e5-4391-8c94-f24cd90920ed" providerId="ADAL" clId="{0A8A5385-DCA4-4E0D-B50B-A05318E76CC8}" dt="2020-03-11T06:09:37.909" v="254" actId="478"/>
          <ac:spMkLst>
            <pc:docMk/>
            <pc:sldMk cId="0" sldId="263"/>
            <ac:spMk id="9" creationId="{10C65730-5415-4106-BD6C-891B81455F7F}"/>
          </ac:spMkLst>
        </pc:spChg>
        <pc:spChg chg="add del mod">
          <ac:chgData name="Niharika" userId="95c8dae0-f2e5-4391-8c94-f24cd90920ed" providerId="ADAL" clId="{0A8A5385-DCA4-4E0D-B50B-A05318E76CC8}" dt="2020-03-11T06:09:37.182" v="251"/>
          <ac:spMkLst>
            <pc:docMk/>
            <pc:sldMk cId="0" sldId="263"/>
            <ac:spMk id="10" creationId="{2B68C6A0-F15A-4332-B96F-8C08AEC7DAAD}"/>
          </ac:spMkLst>
        </pc:spChg>
        <pc:grpChg chg="del mod">
          <ac:chgData name="Niharika" userId="95c8dae0-f2e5-4391-8c94-f24cd90920ed" providerId="ADAL" clId="{0A8A5385-DCA4-4E0D-B50B-A05318E76CC8}" dt="2020-03-11T06:06:38.045" v="189" actId="165"/>
          <ac:grpSpMkLst>
            <pc:docMk/>
            <pc:sldMk cId="0" sldId="263"/>
            <ac:grpSpMk id="4" creationId="{00000000-0000-0000-0000-000000000000}"/>
          </ac:grpSpMkLst>
        </pc:grpChg>
        <pc:graphicFrameChg chg="mod">
          <ac:chgData name="Niharika" userId="95c8dae0-f2e5-4391-8c94-f24cd90920ed" providerId="ADAL" clId="{0A8A5385-DCA4-4E0D-B50B-A05318E76CC8}" dt="2020-03-11T17:40:14.463" v="546" actId="20577"/>
          <ac:graphicFrameMkLst>
            <pc:docMk/>
            <pc:sldMk cId="0" sldId="263"/>
            <ac:graphicFrameMk id="1768" creationId="{49CC8A28-C35D-4084-9B52-217FB0E7E57E}"/>
          </ac:graphicFrameMkLst>
        </pc:graphicFrameChg>
      </pc:sldChg>
      <pc:sldChg chg="addSp delSp modSp mod modAnim modNotesTx">
        <pc:chgData name="Niharika" userId="95c8dae0-f2e5-4391-8c94-f24cd90920ed" providerId="ADAL" clId="{0A8A5385-DCA4-4E0D-B50B-A05318E76CC8}" dt="2020-03-11T17:08:08.124" v="477" actId="20577"/>
        <pc:sldMkLst>
          <pc:docMk/>
          <pc:sldMk cId="2292960135" sldId="282"/>
        </pc:sldMkLst>
        <pc:spChg chg="mod">
          <ac:chgData name="Niharika" userId="95c8dae0-f2e5-4391-8c94-f24cd90920ed" providerId="ADAL" clId="{0A8A5385-DCA4-4E0D-B50B-A05318E76CC8}" dt="2020-03-11T17:03:05.765" v="400" actId="1076"/>
          <ac:spMkLst>
            <pc:docMk/>
            <pc:sldMk cId="2292960135" sldId="282"/>
            <ac:spMk id="2" creationId="{3DF884DF-04E3-443A-8630-B9124BB4E3C1}"/>
          </ac:spMkLst>
        </pc:spChg>
        <pc:spChg chg="add del">
          <ac:chgData name="Niharika" userId="95c8dae0-f2e5-4391-8c94-f24cd90920ed" providerId="ADAL" clId="{0A8A5385-DCA4-4E0D-B50B-A05318E76CC8}" dt="2020-03-11T05:53:50.670" v="8"/>
          <ac:spMkLst>
            <pc:docMk/>
            <pc:sldMk cId="2292960135" sldId="282"/>
            <ac:spMk id="2" creationId="{F17623D4-5DC3-4DE3-B7F5-B979F80C7273}"/>
          </ac:spMkLst>
        </pc:spChg>
        <pc:spChg chg="add mod">
          <ac:chgData name="Niharika" userId="95c8dae0-f2e5-4391-8c94-f24cd90920ed" providerId="ADAL" clId="{0A8A5385-DCA4-4E0D-B50B-A05318E76CC8}" dt="2020-03-11T17:07:02.704" v="468" actId="1076"/>
          <ac:spMkLst>
            <pc:docMk/>
            <pc:sldMk cId="2292960135" sldId="282"/>
            <ac:spMk id="5" creationId="{53402316-6C6A-47EE-85B0-22EDFB15FB25}"/>
          </ac:spMkLst>
        </pc:spChg>
        <pc:spChg chg="add del">
          <ac:chgData name="Niharika" userId="95c8dae0-f2e5-4391-8c94-f24cd90920ed" providerId="ADAL" clId="{0A8A5385-DCA4-4E0D-B50B-A05318E76CC8}" dt="2020-03-11T05:53:50.670" v="8"/>
          <ac:spMkLst>
            <pc:docMk/>
            <pc:sldMk cId="2292960135" sldId="282"/>
            <ac:spMk id="8" creationId="{2AD63DEC-8A8B-4971-B53E-EDD5871BF2AA}"/>
          </ac:spMkLst>
        </pc:spChg>
        <pc:spChg chg="add mod">
          <ac:chgData name="Niharika" userId="95c8dae0-f2e5-4391-8c94-f24cd90920ed" providerId="ADAL" clId="{0A8A5385-DCA4-4E0D-B50B-A05318E76CC8}" dt="2020-03-11T05:54:53.535" v="30" actId="14100"/>
          <ac:spMkLst>
            <pc:docMk/>
            <pc:sldMk cId="2292960135" sldId="282"/>
            <ac:spMk id="9" creationId="{8B0809D2-B99B-4D0E-9540-E879A4B4CEEB}"/>
          </ac:spMkLst>
        </pc:spChg>
        <pc:spChg chg="add del mod">
          <ac:chgData name="Niharika" userId="95c8dae0-f2e5-4391-8c94-f24cd90920ed" providerId="ADAL" clId="{0A8A5385-DCA4-4E0D-B50B-A05318E76CC8}" dt="2020-03-11T05:55:24.460" v="37" actId="478"/>
          <ac:spMkLst>
            <pc:docMk/>
            <pc:sldMk cId="2292960135" sldId="282"/>
            <ac:spMk id="15" creationId="{969DBD7D-3172-422F-8FBB-FE88794C6AFB}"/>
          </ac:spMkLst>
        </pc:spChg>
        <pc:spChg chg="add del mod">
          <ac:chgData name="Niharika" userId="95c8dae0-f2e5-4391-8c94-f24cd90920ed" providerId="ADAL" clId="{0A8A5385-DCA4-4E0D-B50B-A05318E76CC8}" dt="2020-03-11T16:09:15.302" v="321" actId="478"/>
          <ac:spMkLst>
            <pc:docMk/>
            <pc:sldMk cId="2292960135" sldId="282"/>
            <ac:spMk id="17" creationId="{02B36B79-19C4-45A9-B343-0CF9B008E654}"/>
          </ac:spMkLst>
        </pc:spChg>
        <pc:spChg chg="add mod">
          <ac:chgData name="Niharika" userId="95c8dae0-f2e5-4391-8c94-f24cd90920ed" providerId="ADAL" clId="{0A8A5385-DCA4-4E0D-B50B-A05318E76CC8}" dt="2020-03-11T17:08:08.124" v="477" actId="20577"/>
          <ac:spMkLst>
            <pc:docMk/>
            <pc:sldMk cId="2292960135" sldId="282"/>
            <ac:spMk id="17" creationId="{6152B54C-F46D-41E9-9E2E-7487FFCC2F6C}"/>
          </ac:spMkLst>
        </pc:spChg>
        <pc:spChg chg="add mod">
          <ac:chgData name="Niharika" userId="95c8dae0-f2e5-4391-8c94-f24cd90920ed" providerId="ADAL" clId="{0A8A5385-DCA4-4E0D-B50B-A05318E76CC8}" dt="2020-03-11T17:07:08.995" v="470" actId="1076"/>
          <ac:spMkLst>
            <pc:docMk/>
            <pc:sldMk cId="2292960135" sldId="282"/>
            <ac:spMk id="18" creationId="{3017E115-F906-492C-9458-E71790EF77C8}"/>
          </ac:spMkLst>
        </pc:spChg>
        <pc:spChg chg="add del mod">
          <ac:chgData name="Niharika" userId="95c8dae0-f2e5-4391-8c94-f24cd90920ed" providerId="ADAL" clId="{0A8A5385-DCA4-4E0D-B50B-A05318E76CC8}" dt="2020-03-11T16:09:34.115" v="323" actId="478"/>
          <ac:spMkLst>
            <pc:docMk/>
            <pc:sldMk cId="2292960135" sldId="282"/>
            <ac:spMk id="18" creationId="{51BFB67F-179C-4C9C-A1FE-B4CB97A3A882}"/>
          </ac:spMkLst>
        </pc:spChg>
        <pc:spChg chg="add del mod">
          <ac:chgData name="Niharika" userId="95c8dae0-f2e5-4391-8c94-f24cd90920ed" providerId="ADAL" clId="{0A8A5385-DCA4-4E0D-B50B-A05318E76CC8}" dt="2020-03-11T16:12:31.878" v="349" actId="478"/>
          <ac:spMkLst>
            <pc:docMk/>
            <pc:sldMk cId="2292960135" sldId="282"/>
            <ac:spMk id="19" creationId="{3AF8FD39-E598-45C5-90B5-FAAB8F3FD89D}"/>
          </ac:spMkLst>
        </pc:spChg>
        <pc:spChg chg="add mod">
          <ac:chgData name="Niharika" userId="95c8dae0-f2e5-4391-8c94-f24cd90920ed" providerId="ADAL" clId="{0A8A5385-DCA4-4E0D-B50B-A05318E76CC8}" dt="2020-03-11T17:06:59.172" v="467" actId="1076"/>
          <ac:spMkLst>
            <pc:docMk/>
            <pc:sldMk cId="2292960135" sldId="282"/>
            <ac:spMk id="19" creationId="{6A9A58D6-C75D-44C9-925E-0EFDF38F0329}"/>
          </ac:spMkLst>
        </pc:spChg>
        <pc:graphicFrameChg chg="add del">
          <ac:chgData name="Niharika" userId="95c8dae0-f2e5-4391-8c94-f24cd90920ed" providerId="ADAL" clId="{0A8A5385-DCA4-4E0D-B50B-A05318E76CC8}" dt="2020-03-11T05:53:50.670" v="8"/>
          <ac:graphicFrameMkLst>
            <pc:docMk/>
            <pc:sldMk cId="2292960135" sldId="282"/>
            <ac:graphicFrameMk id="3" creationId="{E185AF3A-FE3A-44A7-BB0B-CDCB810294DE}"/>
          </ac:graphicFrameMkLst>
        </pc:graphicFrameChg>
        <pc:graphicFrameChg chg="add del mod modGraphic">
          <ac:chgData name="Niharika" userId="95c8dae0-f2e5-4391-8c94-f24cd90920ed" providerId="ADAL" clId="{0A8A5385-DCA4-4E0D-B50B-A05318E76CC8}" dt="2020-03-11T16:12:51.105" v="388" actId="1038"/>
          <ac:graphicFrameMkLst>
            <pc:docMk/>
            <pc:sldMk cId="2292960135" sldId="282"/>
            <ac:graphicFrameMk id="10" creationId="{96505667-A108-4E35-A918-45383CB5EA56}"/>
          </ac:graphicFrameMkLst>
        </pc:graphicFrameChg>
        <pc:picChg chg="add del">
          <ac:chgData name="Niharika" userId="95c8dae0-f2e5-4391-8c94-f24cd90920ed" providerId="ADAL" clId="{0A8A5385-DCA4-4E0D-B50B-A05318E76CC8}" dt="2020-03-11T05:53:50.670" v="8"/>
          <ac:picMkLst>
            <pc:docMk/>
            <pc:sldMk cId="2292960135" sldId="282"/>
            <ac:picMk id="4" creationId="{516441DC-652D-407D-AE13-AAC9A08600D4}"/>
          </ac:picMkLst>
        </pc:picChg>
        <pc:picChg chg="add mod">
          <ac:chgData name="Niharika" userId="95c8dae0-f2e5-4391-8c94-f24cd90920ed" providerId="ADAL" clId="{0A8A5385-DCA4-4E0D-B50B-A05318E76CC8}" dt="2020-03-11T17:04:02.244" v="422" actId="1076"/>
          <ac:picMkLst>
            <pc:docMk/>
            <pc:sldMk cId="2292960135" sldId="282"/>
            <ac:picMk id="4" creationId="{B9FFF8AE-9AC0-420D-AE9B-5F49A1BBE6E1}"/>
          </ac:picMkLst>
        </pc:picChg>
        <pc:picChg chg="add del">
          <ac:chgData name="Niharika" userId="95c8dae0-f2e5-4391-8c94-f24cd90920ed" providerId="ADAL" clId="{0A8A5385-DCA4-4E0D-B50B-A05318E76CC8}" dt="2020-03-11T05:53:50.670" v="8"/>
          <ac:picMkLst>
            <pc:docMk/>
            <pc:sldMk cId="2292960135" sldId="282"/>
            <ac:picMk id="5" creationId="{86C6FEED-5778-41A8-B3F2-24B069D49C2C}"/>
          </ac:picMkLst>
        </pc:picChg>
        <pc:picChg chg="add del">
          <ac:chgData name="Niharika" userId="95c8dae0-f2e5-4391-8c94-f24cd90920ed" providerId="ADAL" clId="{0A8A5385-DCA4-4E0D-B50B-A05318E76CC8}" dt="2020-03-11T05:53:50.670" v="8"/>
          <ac:picMkLst>
            <pc:docMk/>
            <pc:sldMk cId="2292960135" sldId="282"/>
            <ac:picMk id="6" creationId="{3D6C24EC-3ECF-4D63-B872-6866062A9E73}"/>
          </ac:picMkLst>
        </pc:picChg>
        <pc:picChg chg="add del">
          <ac:chgData name="Niharika" userId="95c8dae0-f2e5-4391-8c94-f24cd90920ed" providerId="ADAL" clId="{0A8A5385-DCA4-4E0D-B50B-A05318E76CC8}" dt="2020-03-11T05:53:50.670" v="8"/>
          <ac:picMkLst>
            <pc:docMk/>
            <pc:sldMk cId="2292960135" sldId="282"/>
            <ac:picMk id="7" creationId="{976D64AB-0DDC-4D37-9B1F-AF73825AF7EE}"/>
          </ac:picMkLst>
        </pc:picChg>
        <pc:picChg chg="add mod">
          <ac:chgData name="Niharika" userId="95c8dae0-f2e5-4391-8c94-f24cd90920ed" providerId="ADAL" clId="{0A8A5385-DCA4-4E0D-B50B-A05318E76CC8}" dt="2020-03-11T16:12:51.105" v="388" actId="1038"/>
          <ac:picMkLst>
            <pc:docMk/>
            <pc:sldMk cId="2292960135" sldId="282"/>
            <ac:picMk id="11" creationId="{9A1DFB2E-0AD3-4862-9EC4-400ACC06F6F1}"/>
          </ac:picMkLst>
        </pc:picChg>
        <pc:picChg chg="add mod">
          <ac:chgData name="Niharika" userId="95c8dae0-f2e5-4391-8c94-f24cd90920ed" providerId="ADAL" clId="{0A8A5385-DCA4-4E0D-B50B-A05318E76CC8}" dt="2020-03-11T16:12:51.105" v="388" actId="1038"/>
          <ac:picMkLst>
            <pc:docMk/>
            <pc:sldMk cId="2292960135" sldId="282"/>
            <ac:picMk id="12" creationId="{EF29AE1C-7CE4-4E73-9C39-AAFE8F55030A}"/>
          </ac:picMkLst>
        </pc:picChg>
        <pc:picChg chg="add mod">
          <ac:chgData name="Niharika" userId="95c8dae0-f2e5-4391-8c94-f24cd90920ed" providerId="ADAL" clId="{0A8A5385-DCA4-4E0D-B50B-A05318E76CC8}" dt="2020-03-11T16:12:51.105" v="388" actId="1038"/>
          <ac:picMkLst>
            <pc:docMk/>
            <pc:sldMk cId="2292960135" sldId="282"/>
            <ac:picMk id="13" creationId="{CAE19854-43C0-475A-A321-BC911C38E975}"/>
          </ac:picMkLst>
        </pc:picChg>
        <pc:picChg chg="add mod">
          <ac:chgData name="Niharika" userId="95c8dae0-f2e5-4391-8c94-f24cd90920ed" providerId="ADAL" clId="{0A8A5385-DCA4-4E0D-B50B-A05318E76CC8}" dt="2020-03-11T16:12:51.105" v="388" actId="1038"/>
          <ac:picMkLst>
            <pc:docMk/>
            <pc:sldMk cId="2292960135" sldId="282"/>
            <ac:picMk id="14" creationId="{EC1EAFA5-8736-4CBF-9412-392A82566488}"/>
          </ac:picMkLst>
        </pc:picChg>
        <pc:picChg chg="add mod">
          <ac:chgData name="Niharika" userId="95c8dae0-f2e5-4391-8c94-f24cd90920ed" providerId="ADAL" clId="{0A8A5385-DCA4-4E0D-B50B-A05318E76CC8}" dt="2020-03-11T16:12:51.105" v="388" actId="1038"/>
          <ac:picMkLst>
            <pc:docMk/>
            <pc:sldMk cId="2292960135" sldId="282"/>
            <ac:picMk id="16" creationId="{86BAAA67-DAED-41F7-9306-114E42479392}"/>
          </ac:picMkLst>
        </pc:picChg>
        <pc:picChg chg="add del mod">
          <ac:chgData name="Niharika" userId="95c8dae0-f2e5-4391-8c94-f24cd90920ed" providerId="ADAL" clId="{0A8A5385-DCA4-4E0D-B50B-A05318E76CC8}" dt="2020-03-11T17:07:19.395" v="471" actId="478"/>
          <ac:picMkLst>
            <pc:docMk/>
            <pc:sldMk cId="2292960135" sldId="282"/>
            <ac:picMk id="1026" creationId="{117E6CE9-EF5A-452F-A945-4D7E8EB942AD}"/>
          </ac:picMkLst>
        </pc:picChg>
        <pc:picChg chg="add mod">
          <ac:chgData name="Niharika" userId="95c8dae0-f2e5-4391-8c94-f24cd90920ed" providerId="ADAL" clId="{0A8A5385-DCA4-4E0D-B50B-A05318E76CC8}" dt="2020-03-11T17:03:05.765" v="400" actId="1076"/>
          <ac:picMkLst>
            <pc:docMk/>
            <pc:sldMk cId="2292960135" sldId="282"/>
            <ac:picMk id="1027" creationId="{FEF49090-E63D-4A21-AB49-A19DB21C1DB8}"/>
          </ac:picMkLst>
        </pc:picChg>
      </pc:sldChg>
      <pc:sldChg chg="del">
        <pc:chgData name="Niharika" userId="95c8dae0-f2e5-4391-8c94-f24cd90920ed" providerId="ADAL" clId="{0A8A5385-DCA4-4E0D-B50B-A05318E76CC8}" dt="2020-03-11T05:52:59.929" v="6" actId="47"/>
        <pc:sldMkLst>
          <pc:docMk/>
          <pc:sldMk cId="1559794254" sldId="296"/>
        </pc:sldMkLst>
      </pc:sldChg>
      <pc:sldChg chg="addSp modSp add mod">
        <pc:chgData name="Niharika" userId="95c8dae0-f2e5-4391-8c94-f24cd90920ed" providerId="ADAL" clId="{0A8A5385-DCA4-4E0D-B50B-A05318E76CC8}" dt="2020-03-11T20:19:22.592" v="550" actId="1076"/>
        <pc:sldMkLst>
          <pc:docMk/>
          <pc:sldMk cId="2542274612" sldId="298"/>
        </pc:sldMkLst>
        <pc:spChg chg="add mod">
          <ac:chgData name="Niharika" userId="95c8dae0-f2e5-4391-8c94-f24cd90920ed" providerId="ADAL" clId="{0A8A5385-DCA4-4E0D-B50B-A05318E76CC8}" dt="2020-03-11T06:03:15.905" v="152" actId="14100"/>
          <ac:spMkLst>
            <pc:docMk/>
            <pc:sldMk cId="2542274612" sldId="298"/>
            <ac:spMk id="4" creationId="{2147EACE-4F9C-4923-8EA4-88845737D1E0}"/>
          </ac:spMkLst>
        </pc:spChg>
        <pc:spChg chg="add mod">
          <ac:chgData name="Niharika" userId="95c8dae0-f2e5-4391-8c94-f24cd90920ed" providerId="ADAL" clId="{0A8A5385-DCA4-4E0D-B50B-A05318E76CC8}" dt="2020-03-11T06:04:58.428" v="167" actId="1076"/>
          <ac:spMkLst>
            <pc:docMk/>
            <pc:sldMk cId="2542274612" sldId="298"/>
            <ac:spMk id="6" creationId="{068BDCDD-2C36-4221-BF91-44F0097CFE83}"/>
          </ac:spMkLst>
        </pc:spChg>
        <pc:spChg chg="add mod">
          <ac:chgData name="Niharika" userId="95c8dae0-f2e5-4391-8c94-f24cd90920ed" providerId="ADAL" clId="{0A8A5385-DCA4-4E0D-B50B-A05318E76CC8}" dt="2020-03-11T06:05:05.565" v="171" actId="1076"/>
          <ac:spMkLst>
            <pc:docMk/>
            <pc:sldMk cId="2542274612" sldId="298"/>
            <ac:spMk id="7" creationId="{C2191D3B-983E-43F9-8DBD-B59C7FCCC3F4}"/>
          </ac:spMkLst>
        </pc:spChg>
        <pc:spChg chg="add mod">
          <ac:chgData name="Niharika" userId="95c8dae0-f2e5-4391-8c94-f24cd90920ed" providerId="ADAL" clId="{0A8A5385-DCA4-4E0D-B50B-A05318E76CC8}" dt="2020-03-11T06:05:22.213" v="177" actId="14100"/>
          <ac:spMkLst>
            <pc:docMk/>
            <pc:sldMk cId="2542274612" sldId="298"/>
            <ac:spMk id="8" creationId="{E802E656-5814-4D08-A484-4CD1E4D13672}"/>
          </ac:spMkLst>
        </pc:spChg>
        <pc:spChg chg="mod">
          <ac:chgData name="Niharika" userId="95c8dae0-f2e5-4391-8c94-f24cd90920ed" providerId="ADAL" clId="{0A8A5385-DCA4-4E0D-B50B-A05318E76CC8}" dt="2020-03-11T14:49:50.651" v="303" actId="14100"/>
          <ac:spMkLst>
            <pc:docMk/>
            <pc:sldMk cId="2542274612" sldId="298"/>
            <ac:spMk id="9" creationId="{B2C12E8E-4F05-4A1E-842F-A3EA6430249C}"/>
          </ac:spMkLst>
        </pc:spChg>
        <pc:spChg chg="mod">
          <ac:chgData name="Niharika" userId="95c8dae0-f2e5-4391-8c94-f24cd90920ed" providerId="ADAL" clId="{0A8A5385-DCA4-4E0D-B50B-A05318E76CC8}" dt="2020-03-11T20:19:22.592" v="550" actId="1076"/>
          <ac:spMkLst>
            <pc:docMk/>
            <pc:sldMk cId="2542274612" sldId="298"/>
            <ac:spMk id="28" creationId="{A102DAB6-A0BD-4FB1-8478-1666FF6F7120}"/>
          </ac:spMkLst>
        </pc:spChg>
        <pc:picChg chg="add mod">
          <ac:chgData name="Niharika" userId="95c8dae0-f2e5-4391-8c94-f24cd90920ed" providerId="ADAL" clId="{0A8A5385-DCA4-4E0D-B50B-A05318E76CC8}" dt="2020-03-11T06:04:58.428" v="167" actId="1076"/>
          <ac:picMkLst>
            <pc:docMk/>
            <pc:sldMk cId="2542274612" sldId="298"/>
            <ac:picMk id="5" creationId="{BED029DE-2915-48F1-8A24-C3EB99AB796D}"/>
          </ac:picMkLst>
        </pc:picChg>
        <pc:picChg chg="mod">
          <ac:chgData name="Niharika" userId="95c8dae0-f2e5-4391-8c94-f24cd90920ed" providerId="ADAL" clId="{0A8A5385-DCA4-4E0D-B50B-A05318E76CC8}" dt="2020-03-11T20:14:05.415" v="549" actId="1076"/>
          <ac:picMkLst>
            <pc:docMk/>
            <pc:sldMk cId="2542274612" sldId="298"/>
            <ac:picMk id="1026" creationId="{4D177B3D-EEB3-4264-B092-13B11A5A59F6}"/>
          </ac:picMkLst>
        </pc:picChg>
      </pc:sldChg>
      <pc:sldChg chg="addSp delSp add del setBg delDesignElem">
        <pc:chgData name="Niharika" userId="95c8dae0-f2e5-4391-8c94-f24cd90920ed" providerId="ADAL" clId="{0A8A5385-DCA4-4E0D-B50B-A05318E76CC8}" dt="2020-03-11T06:09:38.777" v="256"/>
        <pc:sldMkLst>
          <pc:docMk/>
          <pc:sldMk cId="3754206513" sldId="299"/>
        </pc:sldMkLst>
        <pc:spChg chg="add del">
          <ac:chgData name="Niharika" userId="95c8dae0-f2e5-4391-8c94-f24cd90920ed" providerId="ADAL" clId="{0A8A5385-DCA4-4E0D-B50B-A05318E76CC8}" dt="2020-03-11T06:09:38.777" v="256"/>
          <ac:spMkLst>
            <pc:docMk/>
            <pc:sldMk cId="3754206513" sldId="299"/>
            <ac:spMk id="23" creationId="{6753252F-4873-4F63-801D-CC719279A7D5}"/>
          </ac:spMkLst>
        </pc:spChg>
        <pc:spChg chg="add del">
          <ac:chgData name="Niharika" userId="95c8dae0-f2e5-4391-8c94-f24cd90920ed" providerId="ADAL" clId="{0A8A5385-DCA4-4E0D-B50B-A05318E76CC8}" dt="2020-03-11T06:09:38.777" v="256"/>
          <ac:spMkLst>
            <pc:docMk/>
            <pc:sldMk cId="3754206513" sldId="299"/>
            <ac:spMk id="25" creationId="{047C8CCB-F95D-4249-92DD-651249D3535A}"/>
          </ac:spMkLst>
        </pc:spChg>
      </pc:sldChg>
      <pc:sldChg chg="addSp delSp add del setBg delDesignElem">
        <pc:chgData name="Niharika" userId="95c8dae0-f2e5-4391-8c94-f24cd90920ed" providerId="ADAL" clId="{0A8A5385-DCA4-4E0D-B50B-A05318E76CC8}" dt="2020-03-11T06:09:38.477" v="255"/>
        <pc:sldMkLst>
          <pc:docMk/>
          <pc:sldMk cId="2697915688" sldId="300"/>
        </pc:sldMkLst>
        <pc:spChg chg="add del">
          <ac:chgData name="Niharika" userId="95c8dae0-f2e5-4391-8c94-f24cd90920ed" providerId="ADAL" clId="{0A8A5385-DCA4-4E0D-B50B-A05318E76CC8}" dt="2020-03-11T06:09:38.477" v="255"/>
          <ac:spMkLst>
            <pc:docMk/>
            <pc:sldMk cId="2697915688" sldId="300"/>
            <ac:spMk id="23" creationId="{6753252F-4873-4F63-801D-CC719279A7D5}"/>
          </ac:spMkLst>
        </pc:spChg>
        <pc:spChg chg="add del">
          <ac:chgData name="Niharika" userId="95c8dae0-f2e5-4391-8c94-f24cd90920ed" providerId="ADAL" clId="{0A8A5385-DCA4-4E0D-B50B-A05318E76CC8}" dt="2020-03-11T06:09:38.477" v="255"/>
          <ac:spMkLst>
            <pc:docMk/>
            <pc:sldMk cId="2697915688" sldId="300"/>
            <ac:spMk id="25" creationId="{047C8CCB-F95D-4249-92DD-651249D3535A}"/>
          </ac:spMkLst>
        </pc:spChg>
      </pc:sldChg>
      <pc:sldChg chg="add">
        <pc:chgData name="Niharika" userId="95c8dae0-f2e5-4391-8c94-f24cd90920ed" providerId="ADAL" clId="{0A8A5385-DCA4-4E0D-B50B-A05318E76CC8}" dt="2020-03-11T16:11:09.064" v="343"/>
        <pc:sldMkLst>
          <pc:docMk/>
          <pc:sldMk cId="1906372186" sldId="310"/>
        </pc:sldMkLst>
      </pc:sldChg>
      <pc:sldChg chg="modSp mod">
        <pc:chgData name="Niharika" userId="95c8dae0-f2e5-4391-8c94-f24cd90920ed" providerId="ADAL" clId="{0A8A5385-DCA4-4E0D-B50B-A05318E76CC8}" dt="2020-03-11T17:36:03.964" v="519" actId="20577"/>
        <pc:sldMkLst>
          <pc:docMk/>
          <pc:sldMk cId="1280281744" sldId="311"/>
        </pc:sldMkLst>
        <pc:spChg chg="mod">
          <ac:chgData name="Niharika" userId="95c8dae0-f2e5-4391-8c94-f24cd90920ed" providerId="ADAL" clId="{0A8A5385-DCA4-4E0D-B50B-A05318E76CC8}" dt="2020-03-11T17:11:10.271" v="484" actId="20577"/>
          <ac:spMkLst>
            <pc:docMk/>
            <pc:sldMk cId="1280281744" sldId="311"/>
            <ac:spMk id="17" creationId="{6152B54C-F46D-41E9-9E2E-7487FFCC2F6C}"/>
          </ac:spMkLst>
        </pc:spChg>
        <pc:graphicFrameChg chg="modGraphic">
          <ac:chgData name="Niharika" userId="95c8dae0-f2e5-4391-8c94-f24cd90920ed" providerId="ADAL" clId="{0A8A5385-DCA4-4E0D-B50B-A05318E76CC8}" dt="2020-03-11T17:36:03.964" v="519" actId="20577"/>
          <ac:graphicFrameMkLst>
            <pc:docMk/>
            <pc:sldMk cId="1280281744" sldId="311"/>
            <ac:graphicFrameMk id="10" creationId="{96505667-A108-4E35-A918-45383CB5EA56}"/>
          </ac:graphicFrameMkLst>
        </pc:graphicFrameChg>
      </pc:sldChg>
      <pc:sldChg chg="modSp mod">
        <pc:chgData name="Niharika" userId="95c8dae0-f2e5-4391-8c94-f24cd90920ed" providerId="ADAL" clId="{0A8A5385-DCA4-4E0D-B50B-A05318E76CC8}" dt="2020-03-11T17:41:31.635" v="548" actId="1076"/>
        <pc:sldMkLst>
          <pc:docMk/>
          <pc:sldMk cId="155898293" sldId="313"/>
        </pc:sldMkLst>
        <pc:picChg chg="mod">
          <ac:chgData name="Niharika" userId="95c8dae0-f2e5-4391-8c94-f24cd90920ed" providerId="ADAL" clId="{0A8A5385-DCA4-4E0D-B50B-A05318E76CC8}" dt="2020-03-11T17:41:31.635" v="548" actId="1076"/>
          <ac:picMkLst>
            <pc:docMk/>
            <pc:sldMk cId="155898293" sldId="313"/>
            <ac:picMk id="5" creationId="{6A1EEA7C-60BD-4CE8-83BD-B8A22FE9FEA5}"/>
          </ac:picMkLst>
        </pc:picChg>
      </pc:sldChg>
      <pc:sldChg chg="modSp mod">
        <pc:chgData name="Niharika" userId="95c8dae0-f2e5-4391-8c94-f24cd90920ed" providerId="ADAL" clId="{0A8A5385-DCA4-4E0D-B50B-A05318E76CC8}" dt="2020-03-11T20:49:08.718" v="552" actId="14100"/>
        <pc:sldMkLst>
          <pc:docMk/>
          <pc:sldMk cId="956293118" sldId="314"/>
        </pc:sldMkLst>
        <pc:picChg chg="mod">
          <ac:chgData name="Niharika" userId="95c8dae0-f2e5-4391-8c94-f24cd90920ed" providerId="ADAL" clId="{0A8A5385-DCA4-4E0D-B50B-A05318E76CC8}" dt="2020-03-11T20:49:08.718" v="552" actId="14100"/>
          <ac:picMkLst>
            <pc:docMk/>
            <pc:sldMk cId="956293118" sldId="314"/>
            <ac:picMk id="27" creationId="{E2C7C680-EDAA-4E9E-B935-6FF59839195C}"/>
          </ac:picMkLst>
        </pc:picChg>
      </pc:sldChg>
    </pc:docChg>
  </pc:docChgLst>
  <pc:docChgLst>
    <pc:chgData name="Divya Ravindran" userId="S::divya007@uchicago.edu::e1c564cf-bee3-4b14-ab4b-fef8d9f26808" providerId="AD" clId="Web-{4C50EC0E-0D81-26FD-F4FA-F6E4AEC33484}"/>
    <pc:docChg chg="addSld delSld modSld sldOrd">
      <pc:chgData name="Divya Ravindran" userId="S::divya007@uchicago.edu::e1c564cf-bee3-4b14-ab4b-fef8d9f26808" providerId="AD" clId="Web-{4C50EC0E-0D81-26FD-F4FA-F6E4AEC33484}" dt="2020-03-11T19:56:01.141" v="3966" actId="20577"/>
      <pc:docMkLst>
        <pc:docMk/>
      </pc:docMkLst>
      <pc:sldChg chg="addSp delSp">
        <pc:chgData name="Divya Ravindran" userId="S::divya007@uchicago.edu::e1c564cf-bee3-4b14-ab4b-fef8d9f26808" providerId="AD" clId="Web-{4C50EC0E-0D81-26FD-F4FA-F6E4AEC33484}" dt="2020-03-11T16:58:59.643" v="3934"/>
        <pc:sldMkLst>
          <pc:docMk/>
          <pc:sldMk cId="0" sldId="257"/>
        </pc:sldMkLst>
        <pc:graphicFrameChg chg="add del">
          <ac:chgData name="Divya Ravindran" userId="S::divya007@uchicago.edu::e1c564cf-bee3-4b14-ab4b-fef8d9f26808" providerId="AD" clId="Web-{4C50EC0E-0D81-26FD-F4FA-F6E4AEC33484}" dt="2020-03-11T16:58:59.643" v="3934"/>
          <ac:graphicFrameMkLst>
            <pc:docMk/>
            <pc:sldMk cId="0" sldId="257"/>
            <ac:graphicFrameMk id="5" creationId="{2FD10BF4-1696-4728-B3DA-960E53A2A2C7}"/>
          </ac:graphicFrameMkLst>
        </pc:graphicFrameChg>
      </pc:sldChg>
      <pc:sldChg chg="addSp">
        <pc:chgData name="Divya Ravindran" userId="S::divya007@uchicago.edu::e1c564cf-bee3-4b14-ab4b-fef8d9f26808" providerId="AD" clId="Web-{4C50EC0E-0D81-26FD-F4FA-F6E4AEC33484}" dt="2020-03-11T16:45:17.748" v="3901"/>
        <pc:sldMkLst>
          <pc:docMk/>
          <pc:sldMk cId="0" sldId="263"/>
        </pc:sldMkLst>
        <pc:graphicFrameChg chg="add">
          <ac:chgData name="Divya Ravindran" userId="S::divya007@uchicago.edu::e1c564cf-bee3-4b14-ab4b-fef8d9f26808" providerId="AD" clId="Web-{4C50EC0E-0D81-26FD-F4FA-F6E4AEC33484}" dt="2020-03-11T16:45:17.748" v="3901"/>
          <ac:graphicFrameMkLst>
            <pc:docMk/>
            <pc:sldMk cId="0" sldId="263"/>
            <ac:graphicFrameMk id="310" creationId="{6C0EF284-4A8D-4892-ACCC-DFE5CF55BD31}"/>
          </ac:graphicFrameMkLst>
        </pc:graphicFrameChg>
      </pc:sldChg>
      <pc:sldChg chg="modSp">
        <pc:chgData name="Divya Ravindran" userId="S::divya007@uchicago.edu::e1c564cf-bee3-4b14-ab4b-fef8d9f26808" providerId="AD" clId="Web-{4C50EC0E-0D81-26FD-F4FA-F6E4AEC33484}" dt="2020-03-11T04:33:35.157" v="1127" actId="14100"/>
        <pc:sldMkLst>
          <pc:docMk/>
          <pc:sldMk cId="0" sldId="264"/>
        </pc:sldMkLst>
        <pc:spChg chg="mod">
          <ac:chgData name="Divya Ravindran" userId="S::divya007@uchicago.edu::e1c564cf-bee3-4b14-ab4b-fef8d9f26808" providerId="AD" clId="Web-{4C50EC0E-0D81-26FD-F4FA-F6E4AEC33484}" dt="2020-03-11T04:33:35.157" v="1127" actId="14100"/>
          <ac:spMkLst>
            <pc:docMk/>
            <pc:sldMk cId="0" sldId="264"/>
            <ac:spMk id="8" creationId="{00000000-0000-0000-0000-000000000000}"/>
          </ac:spMkLst>
        </pc:spChg>
      </pc:sldChg>
      <pc:sldChg chg="addSp delSp modSp">
        <pc:chgData name="Divya Ravindran" userId="S::divya007@uchicago.edu::e1c564cf-bee3-4b14-ab4b-fef8d9f26808" providerId="AD" clId="Web-{4C50EC0E-0D81-26FD-F4FA-F6E4AEC33484}" dt="2020-03-11T16:58:50.596" v="3932"/>
        <pc:sldMkLst>
          <pc:docMk/>
          <pc:sldMk cId="2344204192" sldId="272"/>
        </pc:sldMkLst>
        <pc:graphicFrameChg chg="add del mod modGraphic">
          <ac:chgData name="Divya Ravindran" userId="S::divya007@uchicago.edu::e1c564cf-bee3-4b14-ab4b-fef8d9f26808" providerId="AD" clId="Web-{4C50EC0E-0D81-26FD-F4FA-F6E4AEC33484}" dt="2020-03-11T16:58:50.596" v="3932"/>
          <ac:graphicFrameMkLst>
            <pc:docMk/>
            <pc:sldMk cId="2344204192" sldId="272"/>
            <ac:graphicFrameMk id="4" creationId="{92B3456E-2A99-4CCF-AE34-24F502A68C6D}"/>
          </ac:graphicFrameMkLst>
        </pc:graphicFrameChg>
      </pc:sldChg>
      <pc:sldChg chg="modSp del">
        <pc:chgData name="Divya Ravindran" userId="S::divya007@uchicago.edu::e1c564cf-bee3-4b14-ab4b-fef8d9f26808" providerId="AD" clId="Web-{4C50EC0E-0D81-26FD-F4FA-F6E4AEC33484}" dt="2020-03-10T01:10:29.882" v="498"/>
        <pc:sldMkLst>
          <pc:docMk/>
          <pc:sldMk cId="917244021" sldId="274"/>
        </pc:sldMkLst>
        <pc:spChg chg="mod">
          <ac:chgData name="Divya Ravindran" userId="S::divya007@uchicago.edu::e1c564cf-bee3-4b14-ab4b-fef8d9f26808" providerId="AD" clId="Web-{4C50EC0E-0D81-26FD-F4FA-F6E4AEC33484}" dt="2020-03-10T00:05:52.212" v="50" actId="20577"/>
          <ac:spMkLst>
            <pc:docMk/>
            <pc:sldMk cId="917244021" sldId="274"/>
            <ac:spMk id="2" creationId="{EBABA2FC-EB09-4BBA-AEC5-EB38D6ABD176}"/>
          </ac:spMkLst>
        </pc:spChg>
        <pc:spChg chg="mod">
          <ac:chgData name="Divya Ravindran" userId="S::divya007@uchicago.edu::e1c564cf-bee3-4b14-ab4b-fef8d9f26808" providerId="AD" clId="Web-{4C50EC0E-0D81-26FD-F4FA-F6E4AEC33484}" dt="2020-03-10T01:10:23.819" v="497" actId="20577"/>
          <ac:spMkLst>
            <pc:docMk/>
            <pc:sldMk cId="917244021" sldId="274"/>
            <ac:spMk id="5" creationId="{FD48511F-25D4-46ED-B554-9422E190022B}"/>
          </ac:spMkLst>
        </pc:spChg>
      </pc:sldChg>
      <pc:sldChg chg="addSp delSp modSp ord">
        <pc:chgData name="Divya Ravindran" userId="S::divya007@uchicago.edu::e1c564cf-bee3-4b14-ab4b-fef8d9f26808" providerId="AD" clId="Web-{4C50EC0E-0D81-26FD-F4FA-F6E4AEC33484}" dt="2020-03-11T16:59:07.315" v="3936"/>
        <pc:sldMkLst>
          <pc:docMk/>
          <pc:sldMk cId="2595447841" sldId="275"/>
        </pc:sldMkLst>
        <pc:spChg chg="mod">
          <ac:chgData name="Divya Ravindran" userId="S::divya007@uchicago.edu::e1c564cf-bee3-4b14-ab4b-fef8d9f26808" providerId="AD" clId="Web-{4C50EC0E-0D81-26FD-F4FA-F6E4AEC33484}" dt="2020-03-10T01:06:15.303" v="280" actId="20577"/>
          <ac:spMkLst>
            <pc:docMk/>
            <pc:sldMk cId="2595447841" sldId="275"/>
            <ac:spMk id="2" creationId="{EBABA2FC-EB09-4BBA-AEC5-EB38D6ABD176}"/>
          </ac:spMkLst>
        </pc:spChg>
        <pc:graphicFrameChg chg="add del">
          <ac:chgData name="Divya Ravindran" userId="S::divya007@uchicago.edu::e1c564cf-bee3-4b14-ab4b-fef8d9f26808" providerId="AD" clId="Web-{4C50EC0E-0D81-26FD-F4FA-F6E4AEC33484}" dt="2020-03-11T16:59:07.315" v="3936"/>
          <ac:graphicFrameMkLst>
            <pc:docMk/>
            <pc:sldMk cId="2595447841" sldId="275"/>
            <ac:graphicFrameMk id="4" creationId="{0642C56E-5763-4AE9-B0B1-A5AC97CB5A6F}"/>
          </ac:graphicFrameMkLst>
        </pc:graphicFrameChg>
      </pc:sldChg>
      <pc:sldChg chg="addSp delSp modSp del">
        <pc:chgData name="Divya Ravindran" userId="S::divya007@uchicago.edu::e1c564cf-bee3-4b14-ab4b-fef8d9f26808" providerId="AD" clId="Web-{4C50EC0E-0D81-26FD-F4FA-F6E4AEC33484}" dt="2020-03-11T06:28:28.736" v="2111"/>
        <pc:sldMkLst>
          <pc:docMk/>
          <pc:sldMk cId="3733255286" sldId="277"/>
        </pc:sldMkLst>
        <pc:spChg chg="del mod">
          <ac:chgData name="Divya Ravindran" userId="S::divya007@uchicago.edu::e1c564cf-bee3-4b14-ab4b-fef8d9f26808" providerId="AD" clId="Web-{4C50EC0E-0D81-26FD-F4FA-F6E4AEC33484}" dt="2020-03-11T06:03:41.427" v="1136"/>
          <ac:spMkLst>
            <pc:docMk/>
            <pc:sldMk cId="3733255286" sldId="277"/>
            <ac:spMk id="2" creationId="{00000000-0000-0000-0000-000000000000}"/>
          </ac:spMkLst>
        </pc:spChg>
        <pc:spChg chg="del">
          <ac:chgData name="Divya Ravindran" userId="S::divya007@uchicago.edu::e1c564cf-bee3-4b14-ab4b-fef8d9f26808" providerId="AD" clId="Web-{4C50EC0E-0D81-26FD-F4FA-F6E4AEC33484}" dt="2020-03-11T06:04:14.195" v="1141"/>
          <ac:spMkLst>
            <pc:docMk/>
            <pc:sldMk cId="3733255286" sldId="277"/>
            <ac:spMk id="4" creationId="{61ADC11E-2E69-41C9-9B3D-F4F4F8EFC10C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6:05:27.620" v="1147" actId="20577"/>
          <ac:spMkLst>
            <pc:docMk/>
            <pc:sldMk cId="3733255286" sldId="277"/>
            <ac:spMk id="9" creationId="{B93039CC-1785-4B49-891B-41B0B284EAD6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6:16:46.639" v="1515" actId="1076"/>
          <ac:spMkLst>
            <pc:docMk/>
            <pc:sldMk cId="3733255286" sldId="277"/>
            <ac:spMk id="11" creationId="{1969F218-AA98-4D0C-94D9-4DBCCEADB581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6:28:11.423" v="2105" actId="20577"/>
          <ac:spMkLst>
            <pc:docMk/>
            <pc:sldMk cId="3733255286" sldId="277"/>
            <ac:spMk id="12" creationId="{7F8DECD3-D65E-4AF2-B2F9-CD6ADFEB3175}"/>
          </ac:spMkLst>
        </pc:spChg>
        <pc:picChg chg="add del mod">
          <ac:chgData name="Divya Ravindran" userId="S::divya007@uchicago.edu::e1c564cf-bee3-4b14-ab4b-fef8d9f26808" providerId="AD" clId="Web-{4C50EC0E-0D81-26FD-F4FA-F6E4AEC33484}" dt="2020-03-11T06:10:44.745" v="1150"/>
          <ac:picMkLst>
            <pc:docMk/>
            <pc:sldMk cId="3733255286" sldId="277"/>
            <ac:picMk id="5" creationId="{EE80FA05-D3F0-4350-9923-7552F691502E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1T06:05:37.652" v="1149"/>
          <ac:picMkLst>
            <pc:docMk/>
            <pc:sldMk cId="3733255286" sldId="277"/>
            <ac:picMk id="7" creationId="{604A274B-9259-48BD-B8D4-E330CB0C72BB}"/>
          </ac:picMkLst>
        </pc:picChg>
      </pc:sldChg>
      <pc:sldChg chg="addSp delSp modSp new del mod ord setBg">
        <pc:chgData name="Divya Ravindran" userId="S::divya007@uchicago.edu::e1c564cf-bee3-4b14-ab4b-fef8d9f26808" providerId="AD" clId="Web-{4C50EC0E-0D81-26FD-F4FA-F6E4AEC33484}" dt="2020-03-10T00:27:35.935" v="121"/>
        <pc:sldMkLst>
          <pc:docMk/>
          <pc:sldMk cId="4010413814" sldId="279"/>
        </pc:sldMkLst>
        <pc:spChg chg="del">
          <ac:chgData name="Divya Ravindran" userId="S::divya007@uchicago.edu::e1c564cf-bee3-4b14-ab4b-fef8d9f26808" providerId="AD" clId="Web-{4C50EC0E-0D81-26FD-F4FA-F6E4AEC33484}" dt="2020-03-10T00:09:19.603" v="77"/>
          <ac:spMkLst>
            <pc:docMk/>
            <pc:sldMk cId="4010413814" sldId="279"/>
            <ac:spMk id="2" creationId="{809C180E-462B-4C48-ACC2-85116FE25BFE}"/>
          </ac:spMkLst>
        </pc:spChg>
        <pc:spChg chg="del">
          <ac:chgData name="Divya Ravindran" userId="S::divya007@uchicago.edu::e1c564cf-bee3-4b14-ab4b-fef8d9f26808" providerId="AD" clId="Web-{4C50EC0E-0D81-26FD-F4FA-F6E4AEC33484}" dt="2020-03-10T00:09:22.197" v="78"/>
          <ac:spMkLst>
            <pc:docMk/>
            <pc:sldMk cId="4010413814" sldId="279"/>
            <ac:spMk id="3" creationId="{101A6CEC-074A-4D8C-89F2-244FFE12ADAC}"/>
          </ac:spMkLst>
        </pc:spChg>
        <pc:spChg chg="add mod or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6" creationId="{B2BA726D-FB9A-45D6-9F21-3573D5E0313A}"/>
          </ac:spMkLst>
        </pc:spChg>
        <pc:spChg chg="ad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11" creationId="{73C994B4-9721-4148-9EEC-6793CECDE8DD}"/>
          </ac:spMkLst>
        </pc:spChg>
        <pc:spChg chg="ad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12" creationId="{F9D95E49-763A-4886-B038-82F734740554}"/>
          </ac:spMkLst>
        </pc:spChg>
        <pc:spChg chg="add del">
          <ac:chgData name="Divya Ravindran" userId="S::divya007@uchicago.edu::e1c564cf-bee3-4b14-ab4b-fef8d9f26808" providerId="AD" clId="Web-{4C50EC0E-0D81-26FD-F4FA-F6E4AEC33484}" dt="2020-03-10T00:27:07.638" v="117"/>
          <ac:spMkLst>
            <pc:docMk/>
            <pc:sldMk cId="4010413814" sldId="279"/>
            <ac:spMk id="14" creationId="{87CC2527-562A-4F69-B487-4371E5B243E7}"/>
          </ac:spMkLst>
        </pc:spChg>
        <pc:spChg chg="ad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18" creationId="{34E33693-FE80-4917-AEA7-483376DB73F5}"/>
          </ac:spMkLst>
        </pc:spChg>
        <pc:spChg chg="ad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20" creationId="{571D9C16-36A8-460D-9F4C-BE495BA3C42E}"/>
          </ac:spMkLst>
        </pc:spChg>
        <pc:spChg chg="add">
          <ac:chgData name="Divya Ravindran" userId="S::divya007@uchicago.edu::e1c564cf-bee3-4b14-ab4b-fef8d9f26808" providerId="AD" clId="Web-{4C50EC0E-0D81-26FD-F4FA-F6E4AEC33484}" dt="2020-03-10T00:27:07.654" v="118"/>
          <ac:spMkLst>
            <pc:docMk/>
            <pc:sldMk cId="4010413814" sldId="279"/>
            <ac:spMk id="22" creationId="{C411D842-D027-45A2-981F-6B76E11EE24F}"/>
          </ac:spMkLst>
        </pc:spChg>
        <pc:picChg chg="add del mod">
          <ac:chgData name="Divya Ravindran" userId="S::divya007@uchicago.edu::e1c564cf-bee3-4b14-ab4b-fef8d9f26808" providerId="AD" clId="Web-{4C50EC0E-0D81-26FD-F4FA-F6E4AEC33484}" dt="2020-03-10T00:26:19.482" v="113"/>
          <ac:picMkLst>
            <pc:docMk/>
            <pc:sldMk cId="4010413814" sldId="279"/>
            <ac:picMk id="4" creationId="{94464C5F-AFE5-4AA6-AC2D-A8D4BD97C096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0T00:26:21.560" v="114"/>
          <ac:picMkLst>
            <pc:docMk/>
            <pc:sldMk cId="4010413814" sldId="279"/>
            <ac:picMk id="7" creationId="{2E07EDE8-5D3F-45C3-B177-BD77E9A58E10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0T00:27:25.310" v="119"/>
          <ac:picMkLst>
            <pc:docMk/>
            <pc:sldMk cId="4010413814" sldId="279"/>
            <ac:picMk id="9" creationId="{DF406630-1360-48B6-8479-1EA741E40BBB}"/>
          </ac:picMkLst>
        </pc:picChg>
        <pc:cxnChg chg="add del">
          <ac:chgData name="Divya Ravindran" userId="S::divya007@uchicago.edu::e1c564cf-bee3-4b14-ab4b-fef8d9f26808" providerId="AD" clId="Web-{4C50EC0E-0D81-26FD-F4FA-F6E4AEC33484}" dt="2020-03-10T00:27:07.638" v="117"/>
          <ac:cxnSpMkLst>
            <pc:docMk/>
            <pc:sldMk cId="4010413814" sldId="279"/>
            <ac:cxnSpMk id="16" creationId="{BCDAEC91-5BCE-4B55-9CC0-43EF94CB734B}"/>
          </ac:cxnSpMkLst>
        </pc:cxnChg>
        <pc:cxnChg chg="add">
          <ac:chgData name="Divya Ravindran" userId="S::divya007@uchicago.edu::e1c564cf-bee3-4b14-ab4b-fef8d9f26808" providerId="AD" clId="Web-{4C50EC0E-0D81-26FD-F4FA-F6E4AEC33484}" dt="2020-03-10T00:27:07.654" v="118"/>
          <ac:cxnSpMkLst>
            <pc:docMk/>
            <pc:sldMk cId="4010413814" sldId="279"/>
            <ac:cxnSpMk id="24" creationId="{3EFADC67-92A1-44FB-8691-D8CD71A21EFA}"/>
          </ac:cxnSpMkLst>
        </pc:cxnChg>
        <pc:cxnChg chg="add">
          <ac:chgData name="Divya Ravindran" userId="S::divya007@uchicago.edu::e1c564cf-bee3-4b14-ab4b-fef8d9f26808" providerId="AD" clId="Web-{4C50EC0E-0D81-26FD-F4FA-F6E4AEC33484}" dt="2020-03-10T00:27:07.654" v="118"/>
          <ac:cxnSpMkLst>
            <pc:docMk/>
            <pc:sldMk cId="4010413814" sldId="279"/>
            <ac:cxnSpMk id="26" creationId="{EE9C6408-AA0E-411D-A5D2-E5F13306F898}"/>
          </ac:cxnSpMkLst>
        </pc:cxnChg>
      </pc:sldChg>
      <pc:sldChg chg="addSp delSp modSp new mod setBg">
        <pc:chgData name="Divya Ravindran" userId="S::divya007@uchicago.edu::e1c564cf-bee3-4b14-ab4b-fef8d9f26808" providerId="AD" clId="Web-{4C50EC0E-0D81-26FD-F4FA-F6E4AEC33484}" dt="2020-03-11T16:59:20.159" v="3939"/>
        <pc:sldMkLst>
          <pc:docMk/>
          <pc:sldMk cId="2373593035" sldId="280"/>
        </pc:sldMkLst>
        <pc:spChg chg="del">
          <ac:chgData name="Divya Ravindran" userId="S::divya007@uchicago.edu::e1c564cf-bee3-4b14-ab4b-fef8d9f26808" providerId="AD" clId="Web-{4C50EC0E-0D81-26FD-F4FA-F6E4AEC33484}" dt="2020-03-10T00:27:40.404" v="122"/>
          <ac:spMkLst>
            <pc:docMk/>
            <pc:sldMk cId="2373593035" sldId="280"/>
            <ac:spMk id="2" creationId="{171C4966-B291-4FC2-9D86-CB7B9F858FD5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0T21:55:42.846" v="1101"/>
          <ac:spMkLst>
            <pc:docMk/>
            <pc:sldMk cId="2373593035" sldId="280"/>
            <ac:spMk id="2" creationId="{BA207C6B-8504-40B5-85FD-61205B6EF44B}"/>
          </ac:spMkLst>
        </pc:spChg>
        <pc:spChg chg="del">
          <ac:chgData name="Divya Ravindran" userId="S::divya007@uchicago.edu::e1c564cf-bee3-4b14-ab4b-fef8d9f26808" providerId="AD" clId="Web-{4C50EC0E-0D81-26FD-F4FA-F6E4AEC33484}" dt="2020-03-10T00:27:43.123" v="123"/>
          <ac:spMkLst>
            <pc:docMk/>
            <pc:sldMk cId="2373593035" sldId="280"/>
            <ac:spMk id="3" creationId="{F95B98C6-B956-4849-A272-1864E6FE942C}"/>
          </ac:spMkLst>
        </pc:spChg>
        <pc:spChg chg="add del">
          <ac:chgData name="Divya Ravindran" userId="S::divya007@uchicago.edu::e1c564cf-bee3-4b14-ab4b-fef8d9f26808" providerId="AD" clId="Web-{4C50EC0E-0D81-26FD-F4FA-F6E4AEC33484}" dt="2020-03-10T00:50:26.768" v="187"/>
          <ac:spMkLst>
            <pc:docMk/>
            <pc:sldMk cId="2373593035" sldId="280"/>
            <ac:spMk id="15" creationId="{AA3CC463-F933-4AC4-86E1-5AC14B0C3163}"/>
          </ac:spMkLst>
        </pc:spChg>
        <pc:spChg chg="add del">
          <ac:chgData name="Divya Ravindran" userId="S::divya007@uchicago.edu::e1c564cf-bee3-4b14-ab4b-fef8d9f26808" providerId="AD" clId="Web-{4C50EC0E-0D81-26FD-F4FA-F6E4AEC33484}" dt="2020-03-10T00:50:26.768" v="187"/>
          <ac:spMkLst>
            <pc:docMk/>
            <pc:sldMk cId="2373593035" sldId="280"/>
            <ac:spMk id="17" creationId="{6025D2DB-A12A-44DB-B00E-F4D622329EDD}"/>
          </ac:spMkLst>
        </pc:spChg>
        <pc:spChg chg="add del">
          <ac:chgData name="Divya Ravindran" userId="S::divya007@uchicago.edu::e1c564cf-bee3-4b14-ab4b-fef8d9f26808" providerId="AD" clId="Web-{4C50EC0E-0D81-26FD-F4FA-F6E4AEC33484}" dt="2020-03-10T00:50:26.768" v="187"/>
          <ac:spMkLst>
            <pc:docMk/>
            <pc:sldMk cId="2373593035" sldId="280"/>
            <ac:spMk id="19" creationId="{CE7E7877-F64E-4EEA-B778-138031EFF874}"/>
          </ac:spMkLst>
        </pc:spChg>
        <pc:spChg chg="add del">
          <ac:chgData name="Divya Ravindran" userId="S::divya007@uchicago.edu::e1c564cf-bee3-4b14-ab4b-fef8d9f26808" providerId="AD" clId="Web-{4C50EC0E-0D81-26FD-F4FA-F6E4AEC33484}" dt="2020-03-10T00:50:26.768" v="187"/>
          <ac:spMkLst>
            <pc:docMk/>
            <pc:sldMk cId="2373593035" sldId="280"/>
            <ac:spMk id="21" creationId="{7DD6C4F3-70FD-4F13-919C-702EE4886499}"/>
          </ac:spMkLst>
        </pc:spChg>
        <pc:graphicFrameChg chg="add del">
          <ac:chgData name="Divya Ravindran" userId="S::divya007@uchicago.edu::e1c564cf-bee3-4b14-ab4b-fef8d9f26808" providerId="AD" clId="Web-{4C50EC0E-0D81-26FD-F4FA-F6E4AEC33484}" dt="2020-03-11T16:59:20.159" v="3939"/>
          <ac:graphicFrameMkLst>
            <pc:docMk/>
            <pc:sldMk cId="2373593035" sldId="280"/>
            <ac:graphicFrameMk id="3" creationId="{95B624C3-C3AF-416A-B40B-91F784D196B0}"/>
          </ac:graphicFrameMkLst>
        </pc:graphicFrameChg>
        <pc:picChg chg="add del mod ord">
          <ac:chgData name="Divya Ravindran" userId="S::divya007@uchicago.edu::e1c564cf-bee3-4b14-ab4b-fef8d9f26808" providerId="AD" clId="Web-{4C50EC0E-0D81-26FD-F4FA-F6E4AEC33484}" dt="2020-03-10T00:52:06.659" v="190"/>
          <ac:picMkLst>
            <pc:docMk/>
            <pc:sldMk cId="2373593035" sldId="280"/>
            <ac:picMk id="4" creationId="{BB055AFD-8C4E-4D5E-9D34-2BAA068208AA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0T00:35:02.359" v="135"/>
          <ac:picMkLst>
            <pc:docMk/>
            <pc:sldMk cId="2373593035" sldId="280"/>
            <ac:picMk id="6" creationId="{1E9AB34C-6248-4A6E-BF00-442680E4DC4F}"/>
          </ac:picMkLst>
        </pc:picChg>
        <pc:picChg chg="add mod ord">
          <ac:chgData name="Divya Ravindran" userId="S::divya007@uchicago.edu::e1c564cf-bee3-4b14-ab4b-fef8d9f26808" providerId="AD" clId="Web-{4C50EC0E-0D81-26FD-F4FA-F6E4AEC33484}" dt="2020-03-10T00:55:41.191" v="203" actId="1076"/>
          <ac:picMkLst>
            <pc:docMk/>
            <pc:sldMk cId="2373593035" sldId="280"/>
            <ac:picMk id="8" creationId="{7CCA6048-5A27-4B91-ADBA-9D88EA291254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0T21:55:47.502" v="1102" actId="1076"/>
          <ac:picMkLst>
            <pc:docMk/>
            <pc:sldMk cId="2373593035" sldId="280"/>
            <ac:picMk id="10" creationId="{E1DC2C14-2016-4A1A-A676-AF9B9F6920A8}"/>
          </ac:picMkLst>
        </pc:picChg>
        <pc:picChg chg="add del mod modCrop">
          <ac:chgData name="Divya Ravindran" userId="S::divya007@uchicago.edu::e1c564cf-bee3-4b14-ab4b-fef8d9f26808" providerId="AD" clId="Web-{4C50EC0E-0D81-26FD-F4FA-F6E4AEC33484}" dt="2020-03-10T21:55:31.612" v="1100"/>
          <ac:picMkLst>
            <pc:docMk/>
            <pc:sldMk cId="2373593035" sldId="280"/>
            <ac:picMk id="14" creationId="{DBB639FD-001C-4CB4-A1EE-BD1D252FCFFB}"/>
          </ac:picMkLst>
        </pc:picChg>
        <pc:cxnChg chg="add del">
          <ac:chgData name="Divya Ravindran" userId="S::divya007@uchicago.edu::e1c564cf-bee3-4b14-ab4b-fef8d9f26808" providerId="AD" clId="Web-{4C50EC0E-0D81-26FD-F4FA-F6E4AEC33484}" dt="2020-03-10T00:50:44.612" v="189"/>
          <ac:cxnSpMkLst>
            <pc:docMk/>
            <pc:sldMk cId="2373593035" sldId="280"/>
            <ac:cxnSpMk id="12" creationId="{D4BDCD00-BA97-40D8-93CD-0A9CA931BE17}"/>
          </ac:cxnSpMkLst>
        </pc:cxnChg>
        <pc:cxnChg chg="add del">
          <ac:chgData name="Divya Ravindran" userId="S::divya007@uchicago.edu::e1c564cf-bee3-4b14-ab4b-fef8d9f26808" providerId="AD" clId="Web-{4C50EC0E-0D81-26FD-F4FA-F6E4AEC33484}" dt="2020-03-10T00:50:44.612" v="189"/>
          <ac:cxnSpMkLst>
            <pc:docMk/>
            <pc:sldMk cId="2373593035" sldId="280"/>
            <ac:cxnSpMk id="13" creationId="{2D631E40-F51C-4828-B23B-DF903513296E}"/>
          </ac:cxnSpMkLst>
        </pc:cxnChg>
      </pc:sldChg>
      <pc:sldChg chg="addSp delSp modSp new ord">
        <pc:chgData name="Divya Ravindran" userId="S::divya007@uchicago.edu::e1c564cf-bee3-4b14-ab4b-fef8d9f26808" providerId="AD" clId="Web-{4C50EC0E-0D81-26FD-F4FA-F6E4AEC33484}" dt="2020-03-11T16:59:23.503" v="3940"/>
        <pc:sldMkLst>
          <pc:docMk/>
          <pc:sldMk cId="843963301" sldId="281"/>
        </pc:sldMkLst>
        <pc:spChg chg="del">
          <ac:chgData name="Divya Ravindran" userId="S::divya007@uchicago.edu::e1c564cf-bee3-4b14-ab4b-fef8d9f26808" providerId="AD" clId="Web-{4C50EC0E-0D81-26FD-F4FA-F6E4AEC33484}" dt="2020-03-10T00:39:35.188" v="154"/>
          <ac:spMkLst>
            <pc:docMk/>
            <pc:sldMk cId="843963301" sldId="281"/>
            <ac:spMk id="2" creationId="{93434D14-7068-4805-85BD-956975F3B023}"/>
          </ac:spMkLst>
        </pc:spChg>
        <pc:spChg chg="del">
          <ac:chgData name="Divya Ravindran" userId="S::divya007@uchicago.edu::e1c564cf-bee3-4b14-ab4b-fef8d9f26808" providerId="AD" clId="Web-{4C50EC0E-0D81-26FD-F4FA-F6E4AEC33484}" dt="2020-03-10T00:39:38.547" v="155"/>
          <ac:spMkLst>
            <pc:docMk/>
            <pc:sldMk cId="843963301" sldId="281"/>
            <ac:spMk id="3" creationId="{F1C6F7F9-6907-46E4-B891-96CA6E917855}"/>
          </ac:spMkLst>
        </pc:spChg>
        <pc:spChg chg="add mod">
          <ac:chgData name="Divya Ravindran" userId="S::divya007@uchicago.edu::e1c564cf-bee3-4b14-ab4b-fef8d9f26808" providerId="AD" clId="Web-{4C50EC0E-0D81-26FD-F4FA-F6E4AEC33484}" dt="2020-03-10T21:56:07.362" v="1121" actId="20577"/>
          <ac:spMkLst>
            <pc:docMk/>
            <pc:sldMk cId="843963301" sldId="281"/>
            <ac:spMk id="8" creationId="{8041CA82-B3E0-4CAA-A88B-65B9309B6B3C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0T01:36:50.075" v="891"/>
          <ac:spMkLst>
            <pc:docMk/>
            <pc:sldMk cId="843963301" sldId="281"/>
            <ac:spMk id="1284" creationId="{D67D0B5E-E676-41E2-82FF-8579CC5A0E20}"/>
          </ac:spMkLst>
        </pc:spChg>
        <pc:graphicFrameChg chg="add del">
          <ac:chgData name="Divya Ravindran" userId="S::divya007@uchicago.edu::e1c564cf-bee3-4b14-ab4b-fef8d9f26808" providerId="AD" clId="Web-{4C50EC0E-0D81-26FD-F4FA-F6E4AEC33484}" dt="2020-03-11T16:59:23.503" v="3940"/>
          <ac:graphicFrameMkLst>
            <pc:docMk/>
            <pc:sldMk cId="843963301" sldId="281"/>
            <ac:graphicFrameMk id="2" creationId="{F0BB7101-E881-4BDC-AE43-1B65C1D1447A}"/>
          </ac:graphicFrameMkLst>
        </pc:graphicFrameChg>
        <pc:graphicFrameChg chg="add del mod modGraphic">
          <ac:chgData name="Divya Ravindran" userId="S::divya007@uchicago.edu::e1c564cf-bee3-4b14-ab4b-fef8d9f26808" providerId="AD" clId="Web-{4C50EC0E-0D81-26FD-F4FA-F6E4AEC33484}" dt="2020-03-10T01:32:20.981" v="842"/>
          <ac:graphicFrameMkLst>
            <pc:docMk/>
            <pc:sldMk cId="843963301" sldId="281"/>
            <ac:graphicFrameMk id="9" creationId="{6EDBD910-9C8B-4935-B7BB-4F4BD322E298}"/>
          </ac:graphicFrameMkLst>
        </pc:graphicFrameChg>
        <pc:graphicFrameChg chg="add del mod modGraphic">
          <ac:chgData name="Divya Ravindran" userId="S::divya007@uchicago.edu::e1c564cf-bee3-4b14-ab4b-fef8d9f26808" providerId="AD" clId="Web-{4C50EC0E-0D81-26FD-F4FA-F6E4AEC33484}" dt="2020-03-10T01:31:20.137" v="839"/>
          <ac:graphicFrameMkLst>
            <pc:docMk/>
            <pc:sldMk cId="843963301" sldId="281"/>
            <ac:graphicFrameMk id="1227" creationId="{CE87B07C-76F1-439C-9F18-1E0BFFBC7322}"/>
          </ac:graphicFrameMkLst>
        </pc:graphicFrameChg>
        <pc:graphicFrameChg chg="add del mod modGraphic">
          <ac:chgData name="Divya Ravindran" userId="S::divya007@uchicago.edu::e1c564cf-bee3-4b14-ab4b-fef8d9f26808" providerId="AD" clId="Web-{4C50EC0E-0D81-26FD-F4FA-F6E4AEC33484}" dt="2020-03-10T21:54:32.940" v="1094"/>
          <ac:graphicFrameMkLst>
            <pc:docMk/>
            <pc:sldMk cId="843963301" sldId="281"/>
            <ac:graphicFrameMk id="1286" creationId="{C87E70A5-9CE8-4F0E-9900-77D70284D747}"/>
          </ac:graphicFrameMkLst>
        </pc:graphicFrameChg>
        <pc:picChg chg="add mod modCrop">
          <ac:chgData name="Divya Ravindran" userId="S::divya007@uchicago.edu::e1c564cf-bee3-4b14-ab4b-fef8d9f26808" providerId="AD" clId="Web-{4C50EC0E-0D81-26FD-F4FA-F6E4AEC33484}" dt="2020-03-10T21:56:12.377" v="1124" actId="1076"/>
          <ac:picMkLst>
            <pc:docMk/>
            <pc:sldMk cId="843963301" sldId="281"/>
            <ac:picMk id="4" creationId="{A623970E-C296-4D16-9BE7-105B7D80512E}"/>
          </ac:picMkLst>
        </pc:picChg>
        <pc:picChg chg="add mod modCrop">
          <ac:chgData name="Divya Ravindran" userId="S::divya007@uchicago.edu::e1c564cf-bee3-4b14-ab4b-fef8d9f26808" providerId="AD" clId="Web-{4C50EC0E-0D81-26FD-F4FA-F6E4AEC33484}" dt="2020-03-10T21:56:16.222" v="1125" actId="1076"/>
          <ac:picMkLst>
            <pc:docMk/>
            <pc:sldMk cId="843963301" sldId="281"/>
            <ac:picMk id="6" creationId="{8BA66B8C-2ED9-4FBD-81F8-F6F1C73112B9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0T21:55:52.690" v="1103" actId="1076"/>
          <ac:picMkLst>
            <pc:docMk/>
            <pc:sldMk cId="843963301" sldId="281"/>
            <ac:picMk id="1280" creationId="{86771E74-CAEA-4F4C-A7F4-55D3102366F3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0T01:36:50.075" v="892"/>
          <ac:picMkLst>
            <pc:docMk/>
            <pc:sldMk cId="843963301" sldId="281"/>
            <ac:picMk id="1282" creationId="{EB9F3C87-F75F-4AEF-9110-F9A29364032F}"/>
          </ac:picMkLst>
        </pc:picChg>
      </pc:sldChg>
      <pc:sldChg chg="addSp delSp modSp new">
        <pc:chgData name="Divya Ravindran" userId="S::divya007@uchicago.edu::e1c564cf-bee3-4b14-ab4b-fef8d9f26808" providerId="AD" clId="Web-{4C50EC0E-0D81-26FD-F4FA-F6E4AEC33484}" dt="2020-03-11T16:45:21.360" v="3902"/>
        <pc:sldMkLst>
          <pc:docMk/>
          <pc:sldMk cId="2292960135" sldId="282"/>
        </pc:sldMkLst>
        <pc:spChg chg="del">
          <ac:chgData name="Divya Ravindran" userId="S::divya007@uchicago.edu::e1c564cf-bee3-4b14-ab4b-fef8d9f26808" providerId="AD" clId="Web-{4C50EC0E-0D81-26FD-F4FA-F6E4AEC33484}" dt="2020-03-10T00:41:56.235" v="167"/>
          <ac:spMkLst>
            <pc:docMk/>
            <pc:sldMk cId="2292960135" sldId="282"/>
            <ac:spMk id="2" creationId="{F6F39117-FCC3-4AF8-B6E2-CAF0A819E1B3}"/>
          </ac:spMkLst>
        </pc:spChg>
        <pc:spChg chg="del">
          <ac:chgData name="Divya Ravindran" userId="S::divya007@uchicago.edu::e1c564cf-bee3-4b14-ab4b-fef8d9f26808" providerId="AD" clId="Web-{4C50EC0E-0D81-26FD-F4FA-F6E4AEC33484}" dt="2020-03-10T00:41:59.876" v="168"/>
          <ac:spMkLst>
            <pc:docMk/>
            <pc:sldMk cId="2292960135" sldId="282"/>
            <ac:spMk id="3" creationId="{011251A9-9E7C-4A5F-9F63-439458BA73EB}"/>
          </ac:spMkLst>
        </pc:spChg>
        <pc:graphicFrameChg chg="add">
          <ac:chgData name="Divya Ravindran" userId="S::divya007@uchicago.edu::e1c564cf-bee3-4b14-ab4b-fef8d9f26808" providerId="AD" clId="Web-{4C50EC0E-0D81-26FD-F4FA-F6E4AEC33484}" dt="2020-03-11T16:45:21.360" v="3902"/>
          <ac:graphicFrameMkLst>
            <pc:docMk/>
            <pc:sldMk cId="2292960135" sldId="282"/>
            <ac:graphicFrameMk id="3" creationId="{248F1DDA-AFC4-4C3A-8C2F-BEBCCFF5C3B7}"/>
          </ac:graphicFrameMkLst>
        </pc:graphicFrameChg>
        <pc:picChg chg="add del mod">
          <ac:chgData name="Divya Ravindran" userId="S::divya007@uchicago.edu::e1c564cf-bee3-4b14-ab4b-fef8d9f26808" providerId="AD" clId="Web-{4C50EC0E-0D81-26FD-F4FA-F6E4AEC33484}" dt="2020-03-11T04:27:18.171" v="1126"/>
          <ac:picMkLst>
            <pc:docMk/>
            <pc:sldMk cId="2292960135" sldId="282"/>
            <ac:picMk id="4" creationId="{F1CE1257-ACE0-453A-8BD9-93C49B756C20}"/>
          </ac:picMkLst>
        </pc:picChg>
      </pc:sldChg>
      <pc:sldChg chg="addSp delSp modSp">
        <pc:chgData name="Divya Ravindran" userId="S::divya007@uchicago.edu::e1c564cf-bee3-4b14-ab4b-fef8d9f26808" providerId="AD" clId="Web-{4C50EC0E-0D81-26FD-F4FA-F6E4AEC33484}" dt="2020-03-11T16:52:30.485" v="3931"/>
        <pc:sldMkLst>
          <pc:docMk/>
          <pc:sldMk cId="3573993525" sldId="286"/>
        </pc:sldMkLst>
        <pc:spChg chg="add del mod">
          <ac:chgData name="Divya Ravindran" userId="S::divya007@uchicago.edu::e1c564cf-bee3-4b14-ab4b-fef8d9f26808" providerId="AD" clId="Web-{4C50EC0E-0D81-26FD-F4FA-F6E4AEC33484}" dt="2020-03-11T16:52:30.485" v="3931"/>
          <ac:spMkLst>
            <pc:docMk/>
            <pc:sldMk cId="3573993525" sldId="286"/>
            <ac:spMk id="3" creationId="{8317424C-317E-4ACE-A945-BA70E52225CA}"/>
          </ac:spMkLst>
        </pc:spChg>
      </pc:sldChg>
      <pc:sldChg chg="addSp delSp modSp">
        <pc:chgData name="Divya Ravindran" userId="S::divya007@uchicago.edu::e1c564cf-bee3-4b14-ab4b-fef8d9f26808" providerId="AD" clId="Web-{4C50EC0E-0D81-26FD-F4FA-F6E4AEC33484}" dt="2020-03-11T16:58:55.174" v="3933"/>
        <pc:sldMkLst>
          <pc:docMk/>
          <pc:sldMk cId="717029455" sldId="288"/>
        </pc:sldMkLst>
        <pc:spChg chg="mod">
          <ac:chgData name="Divya Ravindran" userId="S::divya007@uchicago.edu::e1c564cf-bee3-4b14-ab4b-fef8d9f26808" providerId="AD" clId="Web-{4C50EC0E-0D81-26FD-F4FA-F6E4AEC33484}" dt="2020-03-11T16:51:33.110" v="3918" actId="20577"/>
          <ac:spMkLst>
            <pc:docMk/>
            <pc:sldMk cId="717029455" sldId="288"/>
            <ac:spMk id="2" creationId="{F8E97397-7A8D-45E6-BE0F-3132FFCDE7C7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16:51:42.266" v="3925"/>
          <ac:spMkLst>
            <pc:docMk/>
            <pc:sldMk cId="717029455" sldId="288"/>
            <ac:spMk id="1048" creationId="{4FC06731-86E2-44FC-9AF2-970A59D0F153}"/>
          </ac:spMkLst>
        </pc:spChg>
        <pc:graphicFrameChg chg="add del">
          <ac:chgData name="Divya Ravindran" userId="S::divya007@uchicago.edu::e1c564cf-bee3-4b14-ab4b-fef8d9f26808" providerId="AD" clId="Web-{4C50EC0E-0D81-26FD-F4FA-F6E4AEC33484}" dt="2020-03-11T16:58:55.174" v="3933"/>
          <ac:graphicFrameMkLst>
            <pc:docMk/>
            <pc:sldMk cId="717029455" sldId="288"/>
            <ac:graphicFrameMk id="15" creationId="{6438509E-4FF5-479F-B79E-C93FA74241D7}"/>
          </ac:graphicFrameMkLst>
        </pc:graphicFrameChg>
      </pc:sldChg>
      <pc:sldChg chg="addSp delSp">
        <pc:chgData name="Divya Ravindran" userId="S::divya007@uchicago.edu::e1c564cf-bee3-4b14-ab4b-fef8d9f26808" providerId="AD" clId="Web-{4C50EC0E-0D81-26FD-F4FA-F6E4AEC33484}" dt="2020-03-11T16:59:03.565" v="3935"/>
        <pc:sldMkLst>
          <pc:docMk/>
          <pc:sldMk cId="578132305" sldId="289"/>
        </pc:sldMkLst>
        <pc:graphicFrameChg chg="add del">
          <ac:chgData name="Divya Ravindran" userId="S::divya007@uchicago.edu::e1c564cf-bee3-4b14-ab4b-fef8d9f26808" providerId="AD" clId="Web-{4C50EC0E-0D81-26FD-F4FA-F6E4AEC33484}" dt="2020-03-11T16:59:03.565" v="3935"/>
          <ac:graphicFrameMkLst>
            <pc:docMk/>
            <pc:sldMk cId="578132305" sldId="289"/>
            <ac:graphicFrameMk id="3" creationId="{1305394A-F8F3-407A-B068-A65203DC5D5B}"/>
          </ac:graphicFrameMkLst>
        </pc:graphicFrameChg>
      </pc:sldChg>
      <pc:sldChg chg="modSp del">
        <pc:chgData name="Divya Ravindran" userId="S::divya007@uchicago.edu::e1c564cf-bee3-4b14-ab4b-fef8d9f26808" providerId="AD" clId="Web-{4C50EC0E-0D81-26FD-F4FA-F6E4AEC33484}" dt="2020-03-11T06:32:29.061" v="2295"/>
        <pc:sldMkLst>
          <pc:docMk/>
          <pc:sldMk cId="2076446826" sldId="291"/>
        </pc:sldMkLst>
        <pc:spChg chg="mod">
          <ac:chgData name="Divya Ravindran" userId="S::divya007@uchicago.edu::e1c564cf-bee3-4b14-ab4b-fef8d9f26808" providerId="AD" clId="Web-{4C50EC0E-0D81-26FD-F4FA-F6E4AEC33484}" dt="2020-03-11T06:31:10.916" v="2254" actId="20577"/>
          <ac:spMkLst>
            <pc:docMk/>
            <pc:sldMk cId="2076446826" sldId="291"/>
            <ac:spMk id="2" creationId="{00000000-0000-0000-0000-000000000000}"/>
          </ac:spMkLst>
        </pc:spChg>
      </pc:sldChg>
      <pc:sldChg chg="addSp delSp modSp del mod setBg">
        <pc:chgData name="Divya Ravindran" userId="S::divya007@uchicago.edu::e1c564cf-bee3-4b14-ab4b-fef8d9f26808" providerId="AD" clId="Web-{4C50EC0E-0D81-26FD-F4FA-F6E4AEC33484}" dt="2020-03-11T06:48:27.327" v="2480"/>
        <pc:sldMkLst>
          <pc:docMk/>
          <pc:sldMk cId="283395407" sldId="292"/>
        </pc:sldMkLst>
        <pc:spChg chg="del mod">
          <ac:chgData name="Divya Ravindran" userId="S::divya007@uchicago.edu::e1c564cf-bee3-4b14-ab4b-fef8d9f26808" providerId="AD" clId="Web-{4C50EC0E-0D81-26FD-F4FA-F6E4AEC33484}" dt="2020-03-11T06:34:45.286" v="2323"/>
          <ac:spMkLst>
            <pc:docMk/>
            <pc:sldMk cId="283395407" sldId="292"/>
            <ac:spMk id="2" creationId="{00000000-0000-0000-0000-000000000000}"/>
          </ac:spMkLst>
        </pc:spChg>
        <pc:spChg chg="ord">
          <ac:chgData name="Divya Ravindran" userId="S::divya007@uchicago.edu::e1c564cf-bee3-4b14-ab4b-fef8d9f26808" providerId="AD" clId="Web-{4C50EC0E-0D81-26FD-F4FA-F6E4AEC33484}" dt="2020-03-11T06:34:11.316" v="2308"/>
          <ac:spMkLst>
            <pc:docMk/>
            <pc:sldMk cId="283395407" sldId="292"/>
            <ac:spMk id="3" creationId="{00000000-0000-0000-0000-000000000000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34:16.973" v="2309"/>
          <ac:spMkLst>
            <pc:docMk/>
            <pc:sldMk cId="283395407" sldId="292"/>
            <ac:spMk id="6" creationId="{13D541C8-E164-49ED-846E-0E2CD87F2D3D}"/>
          </ac:spMkLst>
        </pc:spChg>
        <pc:spChg chg="add">
          <ac:chgData name="Divya Ravindran" userId="S::divya007@uchicago.edu::e1c564cf-bee3-4b14-ab4b-fef8d9f26808" providerId="AD" clId="Web-{4C50EC0E-0D81-26FD-F4FA-F6E4AEC33484}" dt="2020-03-11T06:34:11.316" v="2308"/>
          <ac:spMkLst>
            <pc:docMk/>
            <pc:sldMk cId="283395407" sldId="292"/>
            <ac:spMk id="8" creationId="{6753252F-4873-4F63-801D-CC719279A7D5}"/>
          </ac:spMkLst>
        </pc:spChg>
        <pc:spChg chg="add">
          <ac:chgData name="Divya Ravindran" userId="S::divya007@uchicago.edu::e1c564cf-bee3-4b14-ab4b-fef8d9f26808" providerId="AD" clId="Web-{4C50EC0E-0D81-26FD-F4FA-F6E4AEC33484}" dt="2020-03-11T06:34:11.316" v="2308"/>
          <ac:spMkLst>
            <pc:docMk/>
            <pc:sldMk cId="283395407" sldId="292"/>
            <ac:spMk id="9" creationId="{047C8CCB-F95D-4249-92DD-651249D3535A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34:11.300" v="2307"/>
          <ac:spMkLst>
            <pc:docMk/>
            <pc:sldMk cId="283395407" sldId="292"/>
            <ac:spMk id="11" creationId="{37C89E4B-3C9F-44B9-8B86-D9E3D112D8EC}"/>
          </ac:spMkLst>
        </pc:spChg>
        <pc:picChg chg="add del mod ord">
          <ac:chgData name="Divya Ravindran" userId="S::divya007@uchicago.edu::e1c564cf-bee3-4b14-ab4b-fef8d9f26808" providerId="AD" clId="Web-{4C50EC0E-0D81-26FD-F4FA-F6E4AEC33484}" dt="2020-03-11T06:48:16.968" v="2478"/>
          <ac:picMkLst>
            <pc:docMk/>
            <pc:sldMk cId="283395407" sldId="292"/>
            <ac:picMk id="4" creationId="{DF787106-F173-4653-9B79-308CC34AEC83}"/>
          </ac:picMkLst>
        </pc:picChg>
        <pc:cxnChg chg="add del">
          <ac:chgData name="Divya Ravindran" userId="S::divya007@uchicago.edu::e1c564cf-bee3-4b14-ab4b-fef8d9f26808" providerId="AD" clId="Web-{4C50EC0E-0D81-26FD-F4FA-F6E4AEC33484}" dt="2020-03-11T06:34:11.300" v="2307"/>
          <ac:cxnSpMkLst>
            <pc:docMk/>
            <pc:sldMk cId="283395407" sldId="292"/>
            <ac:cxnSpMk id="13" creationId="{AA2EAA10-076F-46BD-8F0F-B9A2FB77A85C}"/>
          </ac:cxnSpMkLst>
        </pc:cxnChg>
        <pc:cxnChg chg="add del">
          <ac:chgData name="Divya Ravindran" userId="S::divya007@uchicago.edu::e1c564cf-bee3-4b14-ab4b-fef8d9f26808" providerId="AD" clId="Web-{4C50EC0E-0D81-26FD-F4FA-F6E4AEC33484}" dt="2020-03-11T06:34:11.300" v="2307"/>
          <ac:cxnSpMkLst>
            <pc:docMk/>
            <pc:sldMk cId="283395407" sldId="292"/>
            <ac:cxnSpMk id="15" creationId="{D891E407-403B-4764-86C9-33A56D3BCAA3}"/>
          </ac:cxnSpMkLst>
        </pc:cxnChg>
      </pc:sldChg>
      <pc:sldChg chg="addSp delSp modSp new del">
        <pc:chgData name="Divya Ravindran" userId="S::divya007@uchicago.edu::e1c564cf-bee3-4b14-ab4b-fef8d9f26808" providerId="AD" clId="Web-{4C50EC0E-0D81-26FD-F4FA-F6E4AEC33484}" dt="2020-03-10T21:55:07.596" v="1099"/>
        <pc:sldMkLst>
          <pc:docMk/>
          <pc:sldMk cId="1430419714" sldId="293"/>
        </pc:sldMkLst>
        <pc:spChg chg="del">
          <ac:chgData name="Divya Ravindran" userId="S::divya007@uchicago.edu::e1c564cf-bee3-4b14-ab4b-fef8d9f26808" providerId="AD" clId="Web-{4C50EC0E-0D81-26FD-F4FA-F6E4AEC33484}" dt="2020-03-10T19:25:53.158" v="1081"/>
          <ac:spMkLst>
            <pc:docMk/>
            <pc:sldMk cId="1430419714" sldId="293"/>
            <ac:spMk id="2" creationId="{125E6363-BD34-42A2-A1BE-6E5C450D1B8D}"/>
          </ac:spMkLst>
        </pc:spChg>
        <pc:spChg chg="del">
          <ac:chgData name="Divya Ravindran" userId="S::divya007@uchicago.edu::e1c564cf-bee3-4b14-ab4b-fef8d9f26808" providerId="AD" clId="Web-{4C50EC0E-0D81-26FD-F4FA-F6E4AEC33484}" dt="2020-03-10T19:25:59.283" v="1082"/>
          <ac:spMkLst>
            <pc:docMk/>
            <pc:sldMk cId="1430419714" sldId="293"/>
            <ac:spMk id="3" creationId="{097F8CF6-8CA5-4926-A98E-D5A0924BD414}"/>
          </ac:spMkLst>
        </pc:spChg>
        <pc:picChg chg="add mod">
          <ac:chgData name="Divya Ravindran" userId="S::divya007@uchicago.edu::e1c564cf-bee3-4b14-ab4b-fef8d9f26808" providerId="AD" clId="Web-{4C50EC0E-0D81-26FD-F4FA-F6E4AEC33484}" dt="2020-03-10T19:39:26.678" v="1091" actId="1076"/>
          <ac:picMkLst>
            <pc:docMk/>
            <pc:sldMk cId="1430419714" sldId="293"/>
            <ac:picMk id="4" creationId="{27E27EDC-2495-4CBA-B698-5A33BBA3194C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0T19:39:08.612" v="1089"/>
          <ac:picMkLst>
            <pc:docMk/>
            <pc:sldMk cId="1430419714" sldId="293"/>
            <ac:picMk id="6" creationId="{88AC9663-9DAA-4EBD-B76A-955F592420F2}"/>
          </ac:picMkLst>
        </pc:picChg>
      </pc:sldChg>
      <pc:sldChg chg="addSp delSp">
        <pc:chgData name="Divya Ravindran" userId="S::divya007@uchicago.edu::e1c564cf-bee3-4b14-ab4b-fef8d9f26808" providerId="AD" clId="Web-{4C50EC0E-0D81-26FD-F4FA-F6E4AEC33484}" dt="2020-03-11T16:59:30.722" v="3941"/>
        <pc:sldMkLst>
          <pc:docMk/>
          <pc:sldMk cId="793060629" sldId="294"/>
        </pc:sldMkLst>
        <pc:graphicFrameChg chg="add del">
          <ac:chgData name="Divya Ravindran" userId="S::divya007@uchicago.edu::e1c564cf-bee3-4b14-ab4b-fef8d9f26808" providerId="AD" clId="Web-{4C50EC0E-0D81-26FD-F4FA-F6E4AEC33484}" dt="2020-03-11T16:59:30.722" v="3941"/>
          <ac:graphicFrameMkLst>
            <pc:docMk/>
            <pc:sldMk cId="793060629" sldId="294"/>
            <ac:graphicFrameMk id="5" creationId="{9F209024-1EA6-4266-9008-0536EDE6DB5B}"/>
          </ac:graphicFrameMkLst>
        </pc:graphicFrameChg>
      </pc:sldChg>
      <pc:sldChg chg="addSp delSp">
        <pc:chgData name="Divya Ravindran" userId="S::divya007@uchicago.edu::e1c564cf-bee3-4b14-ab4b-fef8d9f26808" providerId="AD" clId="Web-{4C50EC0E-0D81-26FD-F4FA-F6E4AEC33484}" dt="2020-03-11T16:59:33.815" v="3942"/>
        <pc:sldMkLst>
          <pc:docMk/>
          <pc:sldMk cId="2133286439" sldId="295"/>
        </pc:sldMkLst>
        <pc:graphicFrameChg chg="add del">
          <ac:chgData name="Divya Ravindran" userId="S::divya007@uchicago.edu::e1c564cf-bee3-4b14-ab4b-fef8d9f26808" providerId="AD" clId="Web-{4C50EC0E-0D81-26FD-F4FA-F6E4AEC33484}" dt="2020-03-11T16:59:33.815" v="3942"/>
          <ac:graphicFrameMkLst>
            <pc:docMk/>
            <pc:sldMk cId="2133286439" sldId="295"/>
            <ac:graphicFrameMk id="2" creationId="{68478AE4-E624-4797-BF89-A46422820DEC}"/>
          </ac:graphicFrameMkLst>
        </pc:graphicFrameChg>
      </pc:sldChg>
      <pc:sldChg chg="addSp delSp">
        <pc:chgData name="Divya Ravindran" userId="S::divya007@uchicago.edu::e1c564cf-bee3-4b14-ab4b-fef8d9f26808" providerId="AD" clId="Web-{4C50EC0E-0D81-26FD-F4FA-F6E4AEC33484}" dt="2020-03-11T16:59:37.425" v="3943"/>
        <pc:sldMkLst>
          <pc:docMk/>
          <pc:sldMk cId="3496725041" sldId="297"/>
        </pc:sldMkLst>
        <pc:graphicFrameChg chg="add del">
          <ac:chgData name="Divya Ravindran" userId="S::divya007@uchicago.edu::e1c564cf-bee3-4b14-ab4b-fef8d9f26808" providerId="AD" clId="Web-{4C50EC0E-0D81-26FD-F4FA-F6E4AEC33484}" dt="2020-03-11T16:59:37.425" v="3943"/>
          <ac:graphicFrameMkLst>
            <pc:docMk/>
            <pc:sldMk cId="3496725041" sldId="297"/>
            <ac:graphicFrameMk id="2" creationId="{23777625-2304-450F-A41E-751BDE34E40B}"/>
          </ac:graphicFrameMkLst>
        </pc:graphicFrameChg>
      </pc:sldChg>
      <pc:sldChg chg="addSp delSp modSp">
        <pc:chgData name="Divya Ravindran" userId="S::divya007@uchicago.edu::e1c564cf-bee3-4b14-ab4b-fef8d9f26808" providerId="AD" clId="Web-{4C50EC0E-0D81-26FD-F4FA-F6E4AEC33484}" dt="2020-03-11T16:45:27.077" v="3903"/>
        <pc:sldMkLst>
          <pc:docMk/>
          <pc:sldMk cId="2542274612" sldId="298"/>
        </pc:sldMkLst>
        <pc:spChg chg="del">
          <ac:chgData name="Divya Ravindran" userId="S::divya007@uchicago.edu::e1c564cf-bee3-4b14-ab4b-fef8d9f26808" providerId="AD" clId="Web-{4C50EC0E-0D81-26FD-F4FA-F6E4AEC33484}" dt="2020-03-11T06:02:54.034" v="1131"/>
          <ac:spMkLst>
            <pc:docMk/>
            <pc:sldMk cId="2542274612" sldId="298"/>
            <ac:spMk id="2" creationId="{1E0040E8-1898-4836-B241-1D7517921B05}"/>
          </ac:spMkLst>
        </pc:spChg>
        <pc:spChg chg="del">
          <ac:chgData name="Divya Ravindran" userId="S::divya007@uchicago.edu::e1c564cf-bee3-4b14-ab4b-fef8d9f26808" providerId="AD" clId="Web-{4C50EC0E-0D81-26FD-F4FA-F6E4AEC33484}" dt="2020-03-11T06:03:01.128" v="1132"/>
          <ac:spMkLst>
            <pc:docMk/>
            <pc:sldMk cId="2542274612" sldId="298"/>
            <ac:spMk id="3" creationId="{8FFC8C08-3482-4A4E-AD95-CD0AFBE0495F}"/>
          </ac:spMkLst>
        </pc:spChg>
        <pc:graphicFrameChg chg="add">
          <ac:chgData name="Divya Ravindran" userId="S::divya007@uchicago.edu::e1c564cf-bee3-4b14-ab4b-fef8d9f26808" providerId="AD" clId="Web-{4C50EC0E-0D81-26FD-F4FA-F6E4AEC33484}" dt="2020-03-11T16:45:27.077" v="3903"/>
          <ac:graphicFrameMkLst>
            <pc:docMk/>
            <pc:sldMk cId="2542274612" sldId="298"/>
            <ac:graphicFrameMk id="2" creationId="{B75EC107-B1F7-4941-B802-B85A11112E84}"/>
          </ac:graphicFrameMkLst>
        </pc:graphicFrameChg>
        <pc:picChg chg="add del mod">
          <ac:chgData name="Divya Ravindran" userId="S::divya007@uchicago.edu::e1c564cf-bee3-4b14-ab4b-fef8d9f26808" providerId="AD" clId="Web-{4C50EC0E-0D81-26FD-F4FA-F6E4AEC33484}" dt="2020-03-11T06:03:31.146" v="1135"/>
          <ac:picMkLst>
            <pc:docMk/>
            <pc:sldMk cId="2542274612" sldId="298"/>
            <ac:picMk id="2" creationId="{6D7162A0-AA66-48EC-9E5C-79D9F1C6AAA3}"/>
          </ac:picMkLst>
        </pc:picChg>
      </pc:sldChg>
      <pc:sldChg chg="delSp new del">
        <pc:chgData name="Divya Ravindran" userId="S::divya007@uchicago.edu::e1c564cf-bee3-4b14-ab4b-fef8d9f26808" providerId="AD" clId="Web-{4C50EC0E-0D81-26FD-F4FA-F6E4AEC33484}" dt="2020-03-11T06:29:19.036" v="2118"/>
        <pc:sldMkLst>
          <pc:docMk/>
          <pc:sldMk cId="1886344541" sldId="299"/>
        </pc:sldMkLst>
        <pc:spChg chg="del">
          <ac:chgData name="Divya Ravindran" userId="S::divya007@uchicago.edu::e1c564cf-bee3-4b14-ab4b-fef8d9f26808" providerId="AD" clId="Web-{4C50EC0E-0D81-26FD-F4FA-F6E4AEC33484}" dt="2020-03-11T06:26:16.402" v="2064"/>
          <ac:spMkLst>
            <pc:docMk/>
            <pc:sldMk cId="1886344541" sldId="299"/>
            <ac:spMk id="2" creationId="{5C33DE9F-6E77-4A69-8C53-C5AFB0996A9F}"/>
          </ac:spMkLst>
        </pc:spChg>
        <pc:spChg chg="del">
          <ac:chgData name="Divya Ravindran" userId="S::divya007@uchicago.edu::e1c564cf-bee3-4b14-ab4b-fef8d9f26808" providerId="AD" clId="Web-{4C50EC0E-0D81-26FD-F4FA-F6E4AEC33484}" dt="2020-03-11T06:26:21.996" v="2065"/>
          <ac:spMkLst>
            <pc:docMk/>
            <pc:sldMk cId="1886344541" sldId="299"/>
            <ac:spMk id="3" creationId="{7EB8CFF3-2686-4C6D-946A-7F0B056774BB}"/>
          </ac:spMkLst>
        </pc:spChg>
      </pc:sldChg>
      <pc:sldChg chg="addSp delSp modSp add del replId delAnim">
        <pc:chgData name="Divya Ravindran" userId="S::divya007@uchicago.edu::e1c564cf-bee3-4b14-ab4b-fef8d9f26808" providerId="AD" clId="Web-{4C50EC0E-0D81-26FD-F4FA-F6E4AEC33484}" dt="2020-03-11T06:29:11.926" v="2116"/>
        <pc:sldMkLst>
          <pc:docMk/>
          <pc:sldMk cId="1985706122" sldId="300"/>
        </pc:sldMkLst>
        <pc:spChg chg="add mod">
          <ac:chgData name="Divya Ravindran" userId="S::divya007@uchicago.edu::e1c564cf-bee3-4b14-ab4b-fef8d9f26808" providerId="AD" clId="Web-{4C50EC0E-0D81-26FD-F4FA-F6E4AEC33484}" dt="2020-03-11T06:28:24.252" v="2110" actId="14100"/>
          <ac:spMkLst>
            <pc:docMk/>
            <pc:sldMk cId="1985706122" sldId="300"/>
            <ac:spMk id="2" creationId="{CE02E44C-5349-4E5C-9DC2-A20C37C4AE83}"/>
          </ac:spMkLst>
        </pc:spChg>
        <pc:spChg chg="mod">
          <ac:chgData name="Divya Ravindran" userId="S::divya007@uchicago.edu::e1c564cf-bee3-4b14-ab4b-fef8d9f26808" providerId="AD" clId="Web-{4C50EC0E-0D81-26FD-F4FA-F6E4AEC33484}" dt="2020-03-11T06:27:11.545" v="2101" actId="20577"/>
          <ac:spMkLst>
            <pc:docMk/>
            <pc:sldMk cId="1985706122" sldId="300"/>
            <ac:spMk id="4" creationId="{802AD8BF-37B6-42F3-AD08-CACA69CD02DD}"/>
          </ac:spMkLst>
        </pc:spChg>
        <pc:picChg chg="del">
          <ac:chgData name="Divya Ravindran" userId="S::divya007@uchicago.edu::e1c564cf-bee3-4b14-ab4b-fef8d9f26808" providerId="AD" clId="Web-{4C50EC0E-0D81-26FD-F4FA-F6E4AEC33484}" dt="2020-03-11T06:26:29.293" v="2067"/>
          <ac:picMkLst>
            <pc:docMk/>
            <pc:sldMk cId="1985706122" sldId="300"/>
            <ac:picMk id="5" creationId="{753BDB8C-C631-4DE0-9899-4A70F9571BFF}"/>
          </ac:picMkLst>
        </pc:picChg>
        <pc:cxnChg chg="del">
          <ac:chgData name="Divya Ravindran" userId="S::divya007@uchicago.edu::e1c564cf-bee3-4b14-ab4b-fef8d9f26808" providerId="AD" clId="Web-{4C50EC0E-0D81-26FD-F4FA-F6E4AEC33484}" dt="2020-03-11T06:26:31.652" v="2068"/>
          <ac:cxnSpMkLst>
            <pc:docMk/>
            <pc:sldMk cId="1985706122" sldId="300"/>
            <ac:cxnSpMk id="12" creationId="{22AAAA08-280E-425C-95BE-7E4CB1576562}"/>
          </ac:cxnSpMkLst>
        </pc:cxnChg>
      </pc:sldChg>
      <pc:sldChg chg="delSp new del">
        <pc:chgData name="Divya Ravindran" userId="S::divya007@uchicago.edu::e1c564cf-bee3-4b14-ab4b-fef8d9f26808" providerId="AD" clId="Web-{4C50EC0E-0D81-26FD-F4FA-F6E4AEC33484}" dt="2020-03-11T06:29:15.770" v="2117"/>
        <pc:sldMkLst>
          <pc:docMk/>
          <pc:sldMk cId="2906486498" sldId="301"/>
        </pc:sldMkLst>
        <pc:spChg chg="del">
          <ac:chgData name="Divya Ravindran" userId="S::divya007@uchicago.edu::e1c564cf-bee3-4b14-ab4b-fef8d9f26808" providerId="AD" clId="Web-{4C50EC0E-0D81-26FD-F4FA-F6E4AEC33484}" dt="2020-03-11T06:28:54.847" v="2113"/>
          <ac:spMkLst>
            <pc:docMk/>
            <pc:sldMk cId="2906486498" sldId="301"/>
            <ac:spMk id="2" creationId="{10EED049-BAB4-425C-ABD7-5C9FAC7AFF19}"/>
          </ac:spMkLst>
        </pc:spChg>
        <pc:spChg chg="del">
          <ac:chgData name="Divya Ravindran" userId="S::divya007@uchicago.edu::e1c564cf-bee3-4b14-ab4b-fef8d9f26808" providerId="AD" clId="Web-{4C50EC0E-0D81-26FD-F4FA-F6E4AEC33484}" dt="2020-03-11T06:28:58.097" v="2114"/>
          <ac:spMkLst>
            <pc:docMk/>
            <pc:sldMk cId="2906486498" sldId="301"/>
            <ac:spMk id="3" creationId="{97501895-BA6F-4EEC-BE77-4D3C7128DC01}"/>
          </ac:spMkLst>
        </pc:spChg>
      </pc:sldChg>
      <pc:sldChg chg="modSp add del mod replId setBg">
        <pc:chgData name="Divya Ravindran" userId="S::divya007@uchicago.edu::e1c564cf-bee3-4b14-ab4b-fef8d9f26808" providerId="AD" clId="Web-{4C50EC0E-0D81-26FD-F4FA-F6E4AEC33484}" dt="2020-03-11T06:45:27.897" v="2419"/>
        <pc:sldMkLst>
          <pc:docMk/>
          <pc:sldMk cId="4266466323" sldId="302"/>
        </pc:sldMkLst>
        <pc:spChg chg="mod">
          <ac:chgData name="Divya Ravindran" userId="S::divya007@uchicago.edu::e1c564cf-bee3-4b14-ab4b-fef8d9f26808" providerId="AD" clId="Web-{4C50EC0E-0D81-26FD-F4FA-F6E4AEC33484}" dt="2020-03-11T06:45:04.880" v="2413" actId="20577"/>
          <ac:spMkLst>
            <pc:docMk/>
            <pc:sldMk cId="4266466323" sldId="302"/>
            <ac:spMk id="2" creationId="{CE02E44C-5349-4E5C-9DC2-A20C37C4AE83}"/>
          </ac:spMkLst>
        </pc:spChg>
        <pc:spChg chg="mod">
          <ac:chgData name="Divya Ravindran" userId="S::divya007@uchicago.edu::e1c564cf-bee3-4b14-ab4b-fef8d9f26808" providerId="AD" clId="Web-{4C50EC0E-0D81-26FD-F4FA-F6E4AEC33484}" dt="2020-03-11T06:39:17.488" v="2336"/>
          <ac:spMkLst>
            <pc:docMk/>
            <pc:sldMk cId="4266466323" sldId="302"/>
            <ac:spMk id="4" creationId="{802AD8BF-37B6-42F3-AD08-CACA69CD02DD}"/>
          </ac:spMkLst>
        </pc:spChg>
      </pc:sldChg>
      <pc:sldChg chg="addSp delSp new del">
        <pc:chgData name="Divya Ravindran" userId="S::divya007@uchicago.edu::e1c564cf-bee3-4b14-ab4b-fef8d9f26808" providerId="AD" clId="Web-{4C50EC0E-0D81-26FD-F4FA-F6E4AEC33484}" dt="2020-03-11T06:31:05.900" v="2208"/>
        <pc:sldMkLst>
          <pc:docMk/>
          <pc:sldMk cId="60068909" sldId="303"/>
        </pc:sldMkLst>
        <pc:spChg chg="add del">
          <ac:chgData name="Divya Ravindran" userId="S::divya007@uchicago.edu::e1c564cf-bee3-4b14-ab4b-fef8d9f26808" providerId="AD" clId="Web-{4C50EC0E-0D81-26FD-F4FA-F6E4AEC33484}" dt="2020-03-11T06:31:04.119" v="2207"/>
          <ac:spMkLst>
            <pc:docMk/>
            <pc:sldMk cId="60068909" sldId="303"/>
            <ac:spMk id="2" creationId="{8A339A88-241B-4A8C-B2BB-5F82EE6789B1}"/>
          </ac:spMkLst>
        </pc:spChg>
      </pc:sldChg>
      <pc:sldChg chg="delSp new del">
        <pc:chgData name="Divya Ravindran" userId="S::divya007@uchicago.edu::e1c564cf-bee3-4b14-ab4b-fef8d9f26808" providerId="AD" clId="Web-{4C50EC0E-0D81-26FD-F4FA-F6E4AEC33484}" dt="2020-03-11T06:32:24.107" v="2294"/>
        <pc:sldMkLst>
          <pc:docMk/>
          <pc:sldMk cId="1334658438" sldId="303"/>
        </pc:sldMkLst>
        <pc:spChg chg="del">
          <ac:chgData name="Divya Ravindran" userId="S::divya007@uchicago.edu::e1c564cf-bee3-4b14-ab4b-fef8d9f26808" providerId="AD" clId="Web-{4C50EC0E-0D81-26FD-F4FA-F6E4AEC33484}" dt="2020-03-11T06:31:42.012" v="2256"/>
          <ac:spMkLst>
            <pc:docMk/>
            <pc:sldMk cId="1334658438" sldId="303"/>
            <ac:spMk id="2" creationId="{A845A048-28F6-4B57-B8E4-E775F6BE84FF}"/>
          </ac:spMkLst>
        </pc:spChg>
        <pc:spChg chg="del">
          <ac:chgData name="Divya Ravindran" userId="S::divya007@uchicago.edu::e1c564cf-bee3-4b14-ab4b-fef8d9f26808" providerId="AD" clId="Web-{4C50EC0E-0D81-26FD-F4FA-F6E4AEC33484}" dt="2020-03-11T06:31:45.090" v="2257"/>
          <ac:spMkLst>
            <pc:docMk/>
            <pc:sldMk cId="1334658438" sldId="303"/>
            <ac:spMk id="3" creationId="{5534E164-A507-4502-BE4B-4E5289EFB327}"/>
          </ac:spMkLst>
        </pc:spChg>
      </pc:sldChg>
      <pc:sldChg chg="modSp add del replId">
        <pc:chgData name="Divya Ravindran" userId="S::divya007@uchicago.edu::e1c564cf-bee3-4b14-ab4b-fef8d9f26808" providerId="AD" clId="Web-{4C50EC0E-0D81-26FD-F4FA-F6E4AEC33484}" dt="2020-03-11T06:46:53.198" v="2454"/>
        <pc:sldMkLst>
          <pc:docMk/>
          <pc:sldMk cId="1903561737" sldId="304"/>
        </pc:sldMkLst>
        <pc:spChg chg="mod">
          <ac:chgData name="Divya Ravindran" userId="S::divya007@uchicago.edu::e1c564cf-bee3-4b14-ab4b-fef8d9f26808" providerId="AD" clId="Web-{4C50EC0E-0D81-26FD-F4FA-F6E4AEC33484}" dt="2020-03-11T06:32:07.247" v="2260" actId="20577"/>
          <ac:spMkLst>
            <pc:docMk/>
            <pc:sldMk cId="1903561737" sldId="304"/>
            <ac:spMk id="2" creationId="{CE02E44C-5349-4E5C-9DC2-A20C37C4AE83}"/>
          </ac:spMkLst>
        </pc:spChg>
        <pc:spChg chg="mod">
          <ac:chgData name="Divya Ravindran" userId="S::divya007@uchicago.edu::e1c564cf-bee3-4b14-ab4b-fef8d9f26808" providerId="AD" clId="Web-{4C50EC0E-0D81-26FD-F4FA-F6E4AEC33484}" dt="2020-03-11T06:39:43.192" v="2338"/>
          <ac:spMkLst>
            <pc:docMk/>
            <pc:sldMk cId="1903561737" sldId="304"/>
            <ac:spMk id="4" creationId="{802AD8BF-37B6-42F3-AD08-CACA69CD02DD}"/>
          </ac:spMkLst>
        </pc:spChg>
      </pc:sldChg>
      <pc:sldChg chg="add del replId">
        <pc:chgData name="Divya Ravindran" userId="S::divya007@uchicago.edu::e1c564cf-bee3-4b14-ab4b-fef8d9f26808" providerId="AD" clId="Web-{4C50EC0E-0D81-26FD-F4FA-F6E4AEC33484}" dt="2020-03-11T06:31:01.869" v="2206"/>
        <pc:sldMkLst>
          <pc:docMk/>
          <pc:sldMk cId="2905681654" sldId="304"/>
        </pc:sldMkLst>
      </pc:sldChg>
      <pc:sldChg chg="addSp delSp modSp new">
        <pc:chgData name="Divya Ravindran" userId="S::divya007@uchicago.edu::e1c564cf-bee3-4b14-ab4b-fef8d9f26808" providerId="AD" clId="Web-{4C50EC0E-0D81-26FD-F4FA-F6E4AEC33484}" dt="2020-03-11T07:47:05.020" v="3718" actId="1076"/>
        <pc:sldMkLst>
          <pc:docMk/>
          <pc:sldMk cId="3207733958" sldId="305"/>
        </pc:sldMkLst>
        <pc:spChg chg="del">
          <ac:chgData name="Divya Ravindran" userId="S::divya007@uchicago.edu::e1c564cf-bee3-4b14-ab4b-fef8d9f26808" providerId="AD" clId="Web-{4C50EC0E-0D81-26FD-F4FA-F6E4AEC33484}" dt="2020-03-11T06:47:33.293" v="2462"/>
          <ac:spMkLst>
            <pc:docMk/>
            <pc:sldMk cId="3207733958" sldId="305"/>
            <ac:spMk id="2" creationId="{3AA75A42-7345-4840-B47D-1D75284660B4}"/>
          </ac:spMkLst>
        </pc:spChg>
        <pc:spChg chg="del">
          <ac:chgData name="Divya Ravindran" userId="S::divya007@uchicago.edu::e1c564cf-bee3-4b14-ab4b-fef8d9f26808" providerId="AD" clId="Web-{4C50EC0E-0D81-26FD-F4FA-F6E4AEC33484}" dt="2020-03-11T06:47:28.121" v="2461"/>
          <ac:spMkLst>
            <pc:docMk/>
            <pc:sldMk cId="3207733958" sldId="305"/>
            <ac:spMk id="3" creationId="{42159216-CAB2-4A5B-807E-48EBD0561B70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47:20.793" v="2460"/>
          <ac:spMkLst>
            <pc:docMk/>
            <pc:sldMk cId="3207733958" sldId="305"/>
            <ac:spMk id="4" creationId="{9AADA6B3-AF28-458D-9D43-444C763CA9E4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47:49.404" v="2468"/>
          <ac:spMkLst>
            <pc:docMk/>
            <pc:sldMk cId="3207733958" sldId="305"/>
            <ac:spMk id="5" creationId="{3A809053-D04A-4B5D-83F9-5D25F91848ED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7:59.717" v="2469"/>
          <ac:spMkLst>
            <pc:docMk/>
            <pc:sldMk cId="3207733958" sldId="305"/>
            <ac:spMk id="7" creationId="{CC933508-2203-4A58-9934-757781A21AC2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7:59.717" v="2470"/>
          <ac:spMkLst>
            <pc:docMk/>
            <pc:sldMk cId="3207733958" sldId="305"/>
            <ac:spMk id="9" creationId="{0A2E71D5-5296-4275-B176-C10E248FB09F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48:06.373" v="2476"/>
          <ac:spMkLst>
            <pc:docMk/>
            <pc:sldMk cId="3207733958" sldId="305"/>
            <ac:spMk id="11" creationId="{2637AE8E-FAF5-430E-86FB-1E261CF446F4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8:12.155" v="2477"/>
          <ac:spMkLst>
            <pc:docMk/>
            <pc:sldMk cId="3207733958" sldId="305"/>
            <ac:spMk id="13" creationId="{223D7FE6-48B1-4E1A-AB3B-7D9AC91DB44F}"/>
          </ac:spMkLst>
        </pc:spChg>
        <pc:picChg chg="add mod">
          <ac:chgData name="Divya Ravindran" userId="S::divya007@uchicago.edu::e1c564cf-bee3-4b14-ab4b-fef8d9f26808" providerId="AD" clId="Web-{4C50EC0E-0D81-26FD-F4FA-F6E4AEC33484}" dt="2020-03-11T07:47:05.020" v="3718" actId="1076"/>
          <ac:picMkLst>
            <pc:docMk/>
            <pc:sldMk cId="3207733958" sldId="305"/>
            <ac:picMk id="14" creationId="{B29D0059-0B89-413D-9805-17355DE45C58}"/>
          </ac:picMkLst>
        </pc:picChg>
      </pc:sldChg>
      <pc:sldChg chg="addSp delSp modSp new ord addAnim delAnim">
        <pc:chgData name="Divya Ravindran" userId="S::divya007@uchicago.edu::e1c564cf-bee3-4b14-ab4b-fef8d9f26808" providerId="AD" clId="Web-{4C50EC0E-0D81-26FD-F4FA-F6E4AEC33484}" dt="2020-03-11T17:36:45.842" v="3949" actId="1076"/>
        <pc:sldMkLst>
          <pc:docMk/>
          <pc:sldMk cId="440764936" sldId="306"/>
        </pc:sldMkLst>
        <pc:spChg chg="del">
          <ac:chgData name="Divya Ravindran" userId="S::divya007@uchicago.edu::e1c564cf-bee3-4b14-ab4b-fef8d9f26808" providerId="AD" clId="Web-{4C50EC0E-0D81-26FD-F4FA-F6E4AEC33484}" dt="2020-03-11T06:42:54.248" v="2365"/>
          <ac:spMkLst>
            <pc:docMk/>
            <pc:sldMk cId="440764936" sldId="306"/>
            <ac:spMk id="2" creationId="{7D7E9A71-10A0-4AB0-8CF4-88173A348C29}"/>
          </ac:spMkLst>
        </pc:spChg>
        <pc:spChg chg="del">
          <ac:chgData name="Divya Ravindran" userId="S::divya007@uchicago.edu::e1c564cf-bee3-4b14-ab4b-fef8d9f26808" providerId="AD" clId="Web-{4C50EC0E-0D81-26FD-F4FA-F6E4AEC33484}" dt="2020-03-11T07:46:03.032" v="3712"/>
          <ac:spMkLst>
            <pc:docMk/>
            <pc:sldMk cId="440764936" sldId="306"/>
            <ac:spMk id="3" creationId="{1217C4D0-E59E-4B59-820C-8A0F5B666D2B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2:44.170" v="2343"/>
          <ac:spMkLst>
            <pc:docMk/>
            <pc:sldMk cId="440764936" sldId="306"/>
            <ac:spMk id="5" creationId="{C4A3B554-687F-46A0-B2B7-78E6EE9D106B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2:44.185" v="2344"/>
          <ac:spMkLst>
            <pc:docMk/>
            <pc:sldMk cId="440764936" sldId="306"/>
            <ac:spMk id="7" creationId="{1618E055-1118-4B25-83A2-22E86BAEE7E1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7:46:36.768" v="3715" actId="20577"/>
          <ac:spMkLst>
            <pc:docMk/>
            <pc:sldMk cId="440764936" sldId="306"/>
            <ac:spMk id="9" creationId="{EEB6320B-3BB4-44E1-BE3E-FF2894764862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41.298" v="2384"/>
          <ac:spMkLst>
            <pc:docMk/>
            <pc:sldMk cId="440764936" sldId="306"/>
            <ac:spMk id="11" creationId="{B76B0CCC-DC1B-4608-B9CC-8F215F0F43D1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47" v="2382"/>
          <ac:spMkLst>
            <pc:docMk/>
            <pc:sldMk cId="440764936" sldId="306"/>
            <ac:spMk id="15" creationId="{FFEF9006-B220-409D-9F3A-0E56FA8FE9BD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81"/>
          <ac:spMkLst>
            <pc:docMk/>
            <pc:sldMk cId="440764936" sldId="306"/>
            <ac:spMk id="17" creationId="{33B91CFD-444A-476E-A327-AF4C39D002EB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80"/>
          <ac:spMkLst>
            <pc:docMk/>
            <pc:sldMk cId="440764936" sldId="306"/>
            <ac:spMk id="19" creationId="{B5DFC71D-0559-4E52-9FD8-22E63A8EDCB0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79"/>
          <ac:spMkLst>
            <pc:docMk/>
            <pc:sldMk cId="440764936" sldId="306"/>
            <ac:spMk id="21" creationId="{1ABDFCBA-4589-44F0-A642-46F75108ED5F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17.265" v="2374"/>
          <ac:spMkLst>
            <pc:docMk/>
            <pc:sldMk cId="440764936" sldId="306"/>
            <ac:spMk id="23" creationId="{136736D3-F0BE-4608-AAF1-E5349901478E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78"/>
          <ac:spMkLst>
            <pc:docMk/>
            <pc:sldMk cId="440764936" sldId="306"/>
            <ac:spMk id="25" creationId="{84AF2C79-8EEE-461E-85D6-42F1A1B9EA08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3.093" v="2369"/>
          <ac:spMkLst>
            <pc:docMk/>
            <pc:sldMk cId="440764936" sldId="306"/>
            <ac:spMk id="27" creationId="{EEF66A7F-8295-49AB-B372-25E27E2291FA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3.093" v="2368"/>
          <ac:spMkLst>
            <pc:docMk/>
            <pc:sldMk cId="440764936" sldId="306"/>
            <ac:spMk id="29" creationId="{DF34F1AF-9757-429D-8E0D-5240EA797C26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3.093" v="2367"/>
          <ac:spMkLst>
            <pc:docMk/>
            <pc:sldMk cId="440764936" sldId="306"/>
            <ac:spMk id="31" creationId="{3CA63628-A4F3-4184-962E-EB30CB53122D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9.171" v="2371"/>
          <ac:spMkLst>
            <pc:docMk/>
            <pc:sldMk cId="440764936" sldId="306"/>
            <ac:spMk id="33" creationId="{1DDCC351-6BFF-488B-A44E-CCE3946D316D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9.171" v="2370"/>
          <ac:spMkLst>
            <pc:docMk/>
            <pc:sldMk cId="440764936" sldId="306"/>
            <ac:spMk id="35" creationId="{1DBFC059-9B8D-4D72-A5FB-2637ACABFD9C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03.077" v="2366"/>
          <ac:spMkLst>
            <pc:docMk/>
            <pc:sldMk cId="440764936" sldId="306"/>
            <ac:spMk id="37" creationId="{5AA5EB1E-6A35-4C6B-A9A4-9E47718FD09D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77"/>
          <ac:spMkLst>
            <pc:docMk/>
            <pc:sldMk cId="440764936" sldId="306"/>
            <ac:spMk id="39" creationId="{B0E1FD6D-C8D5-4399-8301-B91096E43C4F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76"/>
          <ac:spMkLst>
            <pc:docMk/>
            <pc:sldMk cId="440764936" sldId="306"/>
            <ac:spMk id="41" creationId="{770EBA8F-D229-4CB0-A85D-B8CAD24A9492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41.298" v="2383"/>
          <ac:spMkLst>
            <pc:docMk/>
            <pc:sldMk cId="440764936" sldId="306"/>
            <ac:spMk id="43" creationId="{4644D0BD-9878-4BEF-B51E-FDB79B2FA48F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35.329" v="2375"/>
          <ac:spMkLst>
            <pc:docMk/>
            <pc:sldMk cId="440764936" sldId="306"/>
            <ac:spMk id="45" creationId="{ECCD6EA1-B143-465A-9C39-FCA7560FD856}"/>
          </ac:spMkLst>
        </pc:spChg>
        <pc:spChg chg="add del">
          <ac:chgData name="Divya Ravindran" userId="S::divya007@uchicago.edu::e1c564cf-bee3-4b14-ab4b-fef8d9f26808" providerId="AD" clId="Web-{4C50EC0E-0D81-26FD-F4FA-F6E4AEC33484}" dt="2020-03-11T06:43:15.296" v="2373"/>
          <ac:spMkLst>
            <pc:docMk/>
            <pc:sldMk cId="440764936" sldId="306"/>
            <ac:spMk id="47" creationId="{2324D615-3A11-4ECC-BF36-108262777906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7:33:49.260" v="3677" actId="20577"/>
          <ac:spMkLst>
            <pc:docMk/>
            <pc:sldMk cId="440764936" sldId="306"/>
            <ac:spMk id="48" creationId="{138A0712-C01B-4874-887A-D6C1CA00627F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16:35:00.323" v="3764" actId="20577"/>
          <ac:spMkLst>
            <pc:docMk/>
            <pc:sldMk cId="440764936" sldId="306"/>
            <ac:spMk id="49" creationId="{0BB0F33E-88B4-4976-8575-292D99F89DFF}"/>
          </ac:spMkLst>
        </pc:spChg>
        <pc:graphicFrameChg chg="add del">
          <ac:chgData name="Divya Ravindran" userId="S::divya007@uchicago.edu::e1c564cf-bee3-4b14-ab4b-fef8d9f26808" providerId="AD" clId="Web-{4C50EC0E-0D81-26FD-F4FA-F6E4AEC33484}" dt="2020-03-11T16:59:41.003" v="3944"/>
          <ac:graphicFrameMkLst>
            <pc:docMk/>
            <pc:sldMk cId="440764936" sldId="306"/>
            <ac:graphicFrameMk id="2" creationId="{3322AE85-D749-4002-838E-D0C423D34B55}"/>
          </ac:graphicFrameMkLst>
        </pc:graphicFrameChg>
        <pc:picChg chg="add del mod">
          <ac:chgData name="Divya Ravindran" userId="S::divya007@uchicago.edu::e1c564cf-bee3-4b14-ab4b-fef8d9f26808" providerId="AD" clId="Web-{4C50EC0E-0D81-26FD-F4FA-F6E4AEC33484}" dt="2020-03-11T11:42:04.885" v="3733"/>
          <ac:picMkLst>
            <pc:docMk/>
            <pc:sldMk cId="440764936" sldId="306"/>
            <ac:picMk id="2" creationId="{21CA3C23-468F-4146-9B64-2CC3450D5077}"/>
          </ac:picMkLst>
        </pc:picChg>
        <pc:picChg chg="add del">
          <ac:chgData name="Divya Ravindran" userId="S::divya007@uchicago.edu::e1c564cf-bee3-4b14-ab4b-fef8d9f26808" providerId="AD" clId="Web-{4C50EC0E-0D81-26FD-F4FA-F6E4AEC33484}" dt="2020-03-11T06:43:11.484" v="2372"/>
          <ac:picMkLst>
            <pc:docMk/>
            <pc:sldMk cId="440764936" sldId="306"/>
            <ac:picMk id="13" creationId="{0A5A6F24-FC65-4780-AB32-184FEE11D2D6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17:36:45.842" v="3949" actId="1076"/>
          <ac:picMkLst>
            <pc:docMk/>
            <pc:sldMk cId="440764936" sldId="306"/>
            <ac:picMk id="50" creationId="{C97C364A-6A3B-4AFB-BD5E-1B05655CD513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11:42:43.902" v="3738" actId="1076"/>
          <ac:picMkLst>
            <pc:docMk/>
            <pc:sldMk cId="440764936" sldId="306"/>
            <ac:picMk id="52" creationId="{0C95B7F3-886D-4ECF-B908-98417CBB3E52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11:42:48.136" v="3739" actId="1076"/>
          <ac:picMkLst>
            <pc:docMk/>
            <pc:sldMk cId="440764936" sldId="306"/>
            <ac:picMk id="54" creationId="{9A5EC0C0-FD41-4A52-B118-2FCE4C39C509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1T07:59:31.183" v="3728"/>
          <ac:picMkLst>
            <pc:docMk/>
            <pc:sldMk cId="440764936" sldId="306"/>
            <ac:picMk id="56" creationId="{B5860D2A-6CB4-4478-B32F-3B49C85AFF39}"/>
          </ac:picMkLst>
        </pc:picChg>
      </pc:sldChg>
      <pc:sldChg chg="addSp delSp modSp new ord">
        <pc:chgData name="Divya Ravindran" userId="S::divya007@uchicago.edu::e1c564cf-bee3-4b14-ab4b-fef8d9f26808" providerId="AD" clId="Web-{4C50EC0E-0D81-26FD-F4FA-F6E4AEC33484}" dt="2020-03-11T19:56:01.141" v="3965" actId="20577"/>
        <pc:sldMkLst>
          <pc:docMk/>
          <pc:sldMk cId="431859083" sldId="307"/>
        </pc:sldMkLst>
        <pc:spChg chg="del">
          <ac:chgData name="Divya Ravindran" userId="S::divya007@uchicago.edu::e1c564cf-bee3-4b14-ab4b-fef8d9f26808" providerId="AD" clId="Web-{4C50EC0E-0D81-26FD-F4FA-F6E4AEC33484}" dt="2020-03-11T06:46:06.055" v="2421"/>
          <ac:spMkLst>
            <pc:docMk/>
            <pc:sldMk cId="431859083" sldId="307"/>
            <ac:spMk id="2" creationId="{2633757D-F358-4855-BBF9-91A2EFDF80C3}"/>
          </ac:spMkLst>
        </pc:spChg>
        <pc:spChg chg="del">
          <ac:chgData name="Divya Ravindran" userId="S::divya007@uchicago.edu::e1c564cf-bee3-4b14-ab4b-fef8d9f26808" providerId="AD" clId="Web-{4C50EC0E-0D81-26FD-F4FA-F6E4AEC33484}" dt="2020-03-11T06:46:08.743" v="2422"/>
          <ac:spMkLst>
            <pc:docMk/>
            <pc:sldMk cId="431859083" sldId="307"/>
            <ac:spMk id="3" creationId="{D908814A-7CF5-4EF1-94C5-7D2DFC3BBB4A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6:10.289" v="2423"/>
          <ac:spMkLst>
            <pc:docMk/>
            <pc:sldMk cId="431859083" sldId="307"/>
            <ac:spMk id="5" creationId="{4484F01B-0C64-49BC-ADFF-BB7F5607B368}"/>
          </ac:spMkLst>
        </pc:spChg>
        <pc:spChg chg="add">
          <ac:chgData name="Divya Ravindran" userId="S::divya007@uchicago.edu::e1c564cf-bee3-4b14-ab4b-fef8d9f26808" providerId="AD" clId="Web-{4C50EC0E-0D81-26FD-F4FA-F6E4AEC33484}" dt="2020-03-11T06:46:10.305" v="2424"/>
          <ac:spMkLst>
            <pc:docMk/>
            <pc:sldMk cId="431859083" sldId="307"/>
            <ac:spMk id="7" creationId="{F55BFA7C-6373-4729-B1EC-07AEA93E09F5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06:46:25.118" v="2447" actId="20577"/>
          <ac:spMkLst>
            <pc:docMk/>
            <pc:sldMk cId="431859083" sldId="307"/>
            <ac:spMk id="9" creationId="{EBA68D39-A12F-4B02-8940-CB587E40E6CD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46:16.508" v="2430"/>
          <ac:spMkLst>
            <pc:docMk/>
            <pc:sldMk cId="431859083" sldId="307"/>
            <ac:spMk id="11" creationId="{A2420ABE-9226-406E-87C2-9100B22DE3BB}"/>
          </ac:spMkLst>
        </pc:spChg>
        <pc:spChg chg="add mod">
          <ac:chgData name="Divya Ravindran" userId="S::divya007@uchicago.edu::e1c564cf-bee3-4b14-ab4b-fef8d9f26808" providerId="AD" clId="Web-{4C50EC0E-0D81-26FD-F4FA-F6E4AEC33484}" dt="2020-03-11T19:56:01.141" v="3965" actId="20577"/>
          <ac:spMkLst>
            <pc:docMk/>
            <pc:sldMk cId="431859083" sldId="307"/>
            <ac:spMk id="12" creationId="{88A9D943-F180-4A3A-B3CD-F8505DB29833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50:06.223" v="2485"/>
          <ac:spMkLst>
            <pc:docMk/>
            <pc:sldMk cId="431859083" sldId="307"/>
            <ac:spMk id="15" creationId="{01215DE4-DD15-4885-BFCE-24010F033732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53:26.546" v="2629"/>
          <ac:spMkLst>
            <pc:docMk/>
            <pc:sldMk cId="431859083" sldId="307"/>
            <ac:spMk id="19" creationId="{F3C85CCD-F09A-42AA-BD62-A360F8B6B162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6:54:36.205" v="2649"/>
          <ac:spMkLst>
            <pc:docMk/>
            <pc:sldMk cId="431859083" sldId="307"/>
            <ac:spMk id="23" creationId="{B00C61A9-7554-4753-BF1B-BD1F5955138B}"/>
          </ac:spMkLst>
        </pc:spChg>
        <pc:spChg chg="add del mod">
          <ac:chgData name="Divya Ravindran" userId="S::divya007@uchicago.edu::e1c564cf-bee3-4b14-ab4b-fef8d9f26808" providerId="AD" clId="Web-{4C50EC0E-0D81-26FD-F4FA-F6E4AEC33484}" dt="2020-03-11T07:12:00.398" v="3317"/>
          <ac:spMkLst>
            <pc:docMk/>
            <pc:sldMk cId="431859083" sldId="307"/>
            <ac:spMk id="31" creationId="{40B7A93E-0D81-4B37-8B42-F55CD86DADC7}"/>
          </ac:spMkLst>
        </pc:spChg>
        <pc:graphicFrameChg chg="add del mod">
          <ac:chgData name="Divya Ravindran" userId="S::divya007@uchicago.edu::e1c564cf-bee3-4b14-ab4b-fef8d9f26808" providerId="AD" clId="Web-{4C50EC0E-0D81-26FD-F4FA-F6E4AEC33484}" dt="2020-03-11T16:59:45.675" v="3945"/>
          <ac:graphicFrameMkLst>
            <pc:docMk/>
            <pc:sldMk cId="431859083" sldId="307"/>
            <ac:graphicFrameMk id="2" creationId="{9A3A0176-CEBB-4EB0-9D92-35FC700E92FC}"/>
          </ac:graphicFrameMkLst>
        </pc:graphicFrameChg>
        <pc:picChg chg="add mod modCrop">
          <ac:chgData name="Divya Ravindran" userId="S::divya007@uchicago.edu::e1c564cf-bee3-4b14-ab4b-fef8d9f26808" providerId="AD" clId="Web-{4C50EC0E-0D81-26FD-F4FA-F6E4AEC33484}" dt="2020-03-11T07:13:50.450" v="3329" actId="1076"/>
          <ac:picMkLst>
            <pc:docMk/>
            <pc:sldMk cId="431859083" sldId="307"/>
            <ac:picMk id="13" creationId="{5C0B0E5E-CA30-40FD-AD5A-7BE1573F9F2A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07:13:56.498" v="3330" actId="1076"/>
          <ac:picMkLst>
            <pc:docMk/>
            <pc:sldMk cId="431859083" sldId="307"/>
            <ac:picMk id="17" creationId="{6B6126A6-D127-4529-94E1-F1B3AF1AAF66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07:14:02.076" v="3331" actId="1076"/>
          <ac:picMkLst>
            <pc:docMk/>
            <pc:sldMk cId="431859083" sldId="307"/>
            <ac:picMk id="21" creationId="{F2C85C3F-2E3F-48BD-98F4-A165229B0AAC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07:14:07.561" v="3332" actId="1076"/>
          <ac:picMkLst>
            <pc:docMk/>
            <pc:sldMk cId="431859083" sldId="307"/>
            <ac:picMk id="25" creationId="{A60F52A8-17BA-45A0-B33E-52C999D29F4A}"/>
          </ac:picMkLst>
        </pc:picChg>
        <pc:picChg chg="add mod">
          <ac:chgData name="Divya Ravindran" userId="S::divya007@uchicago.edu::e1c564cf-bee3-4b14-ab4b-fef8d9f26808" providerId="AD" clId="Web-{4C50EC0E-0D81-26FD-F4FA-F6E4AEC33484}" dt="2020-03-11T07:14:14.280" v="3333" actId="1076"/>
          <ac:picMkLst>
            <pc:docMk/>
            <pc:sldMk cId="431859083" sldId="307"/>
            <ac:picMk id="27" creationId="{79809644-6ADE-4365-911A-4B5F8DD8ABBD}"/>
          </ac:picMkLst>
        </pc:picChg>
        <pc:picChg chg="add del mod">
          <ac:chgData name="Divya Ravindran" userId="S::divya007@uchicago.edu::e1c564cf-bee3-4b14-ab4b-fef8d9f26808" providerId="AD" clId="Web-{4C50EC0E-0D81-26FD-F4FA-F6E4AEC33484}" dt="2020-03-11T07:20:16.720" v="3355" actId="1076"/>
          <ac:picMkLst>
            <pc:docMk/>
            <pc:sldMk cId="431859083" sldId="307"/>
            <ac:picMk id="29" creationId="{BA4338B2-458F-4B80-82AA-75831CFF1022}"/>
          </ac:picMkLst>
        </pc:picChg>
      </pc:sldChg>
      <pc:sldChg chg="addSp delSp">
        <pc:chgData name="Divya Ravindran" userId="S::divya007@uchicago.edu::e1c564cf-bee3-4b14-ab4b-fef8d9f26808" providerId="AD" clId="Web-{4C50EC0E-0D81-26FD-F4FA-F6E4AEC33484}" dt="2020-03-11T16:59:12.221" v="3937"/>
        <pc:sldMkLst>
          <pc:docMk/>
          <pc:sldMk cId="1641011700" sldId="308"/>
        </pc:sldMkLst>
        <pc:graphicFrameChg chg="add del">
          <ac:chgData name="Divya Ravindran" userId="S::divya007@uchicago.edu::e1c564cf-bee3-4b14-ab4b-fef8d9f26808" providerId="AD" clId="Web-{4C50EC0E-0D81-26FD-F4FA-F6E4AEC33484}" dt="2020-03-11T16:59:12.221" v="3937"/>
          <ac:graphicFrameMkLst>
            <pc:docMk/>
            <pc:sldMk cId="1641011700" sldId="308"/>
            <ac:graphicFrameMk id="5" creationId="{F354429E-880F-472C-9F4C-66261EA818AE}"/>
          </ac:graphicFrameMkLst>
        </pc:graphicFrameChg>
      </pc:sldChg>
      <pc:sldChg chg="addSp delSp">
        <pc:chgData name="Divya Ravindran" userId="S::divya007@uchicago.edu::e1c564cf-bee3-4b14-ab4b-fef8d9f26808" providerId="AD" clId="Web-{4C50EC0E-0D81-26FD-F4FA-F6E4AEC33484}" dt="2020-03-11T16:59:15.362" v="3938"/>
        <pc:sldMkLst>
          <pc:docMk/>
          <pc:sldMk cId="337907391" sldId="309"/>
        </pc:sldMkLst>
        <pc:graphicFrameChg chg="add del">
          <ac:chgData name="Divya Ravindran" userId="S::divya007@uchicago.edu::e1c564cf-bee3-4b14-ab4b-fef8d9f26808" providerId="AD" clId="Web-{4C50EC0E-0D81-26FD-F4FA-F6E4AEC33484}" dt="2020-03-11T16:59:15.362" v="3938"/>
          <ac:graphicFrameMkLst>
            <pc:docMk/>
            <pc:sldMk cId="337907391" sldId="309"/>
            <ac:graphicFrameMk id="5" creationId="{3F49128C-EFA9-42D6-BA34-BBD225772752}"/>
          </ac:graphicFrameMkLst>
        </pc:graphicFrameChg>
      </pc:sldChg>
    </pc:docChg>
  </pc:docChgLst>
  <pc:docChgLst>
    <pc:chgData name="Niharika Tyagi" userId="S::ntyagi@uchicago.edu::95c8dae0-f2e5-4391-8c94-f24cd90920ed" providerId="AD" clId="Web-{992F57AA-D757-789A-687D-3BF88B04A7DA}"/>
    <pc:docChg chg="modSld">
      <pc:chgData name="Niharika Tyagi" userId="S::ntyagi@uchicago.edu::95c8dae0-f2e5-4391-8c94-f24cd90920ed" providerId="AD" clId="Web-{992F57AA-D757-789A-687D-3BF88B04A7DA}" dt="2020-03-11T16:59:10.181" v="9"/>
      <pc:docMkLst>
        <pc:docMk/>
      </pc:docMkLst>
      <pc:sldChg chg="delSp modSp">
        <pc:chgData name="Niharika Tyagi" userId="S::ntyagi@uchicago.edu::95c8dae0-f2e5-4391-8c94-f24cd90920ed" providerId="AD" clId="Web-{992F57AA-D757-789A-687D-3BF88B04A7DA}" dt="2020-03-11T16:59:10.181" v="9"/>
        <pc:sldMkLst>
          <pc:docMk/>
          <pc:sldMk cId="2292960135" sldId="282"/>
        </pc:sldMkLst>
        <pc:graphicFrameChg chg="del">
          <ac:chgData name="Niharika Tyagi" userId="S::ntyagi@uchicago.edu::95c8dae0-f2e5-4391-8c94-f24cd90920ed" providerId="AD" clId="Web-{992F57AA-D757-789A-687D-3BF88B04A7DA}" dt="2020-03-11T16:57:33.848" v="0"/>
          <ac:graphicFrameMkLst>
            <pc:docMk/>
            <pc:sldMk cId="2292960135" sldId="282"/>
            <ac:graphicFrameMk id="3" creationId="{248F1DDA-AFC4-4C3A-8C2F-BEBCCFF5C3B7}"/>
          </ac:graphicFrameMkLst>
        </pc:graphicFrameChg>
        <pc:graphicFrameChg chg="mod modGraphic">
          <ac:chgData name="Niharika Tyagi" userId="S::ntyagi@uchicago.edu::95c8dae0-f2e5-4391-8c94-f24cd90920ed" providerId="AD" clId="Web-{992F57AA-D757-789A-687D-3BF88B04A7DA}" dt="2020-03-11T16:59:10.181" v="9"/>
          <ac:graphicFrameMkLst>
            <pc:docMk/>
            <pc:sldMk cId="2292960135" sldId="282"/>
            <ac:graphicFrameMk id="10" creationId="{96505667-A108-4E35-A918-45383CB5EA56}"/>
          </ac:graphicFrameMkLst>
        </pc:graphicFrameChg>
      </pc:sldChg>
      <pc:sldChg chg="delSp">
        <pc:chgData name="Niharika Tyagi" userId="S::ntyagi@uchicago.edu::95c8dae0-f2e5-4391-8c94-f24cd90920ed" providerId="AD" clId="Web-{992F57AA-D757-789A-687D-3BF88B04A7DA}" dt="2020-03-11T16:57:37.489" v="1"/>
        <pc:sldMkLst>
          <pc:docMk/>
          <pc:sldMk cId="2542274612" sldId="298"/>
        </pc:sldMkLst>
        <pc:graphicFrameChg chg="del">
          <ac:chgData name="Niharika Tyagi" userId="S::ntyagi@uchicago.edu::95c8dae0-f2e5-4391-8c94-f24cd90920ed" providerId="AD" clId="Web-{992F57AA-D757-789A-687D-3BF88B04A7DA}" dt="2020-03-11T16:57:37.489" v="1"/>
          <ac:graphicFrameMkLst>
            <pc:docMk/>
            <pc:sldMk cId="2542274612" sldId="298"/>
            <ac:graphicFrameMk id="2" creationId="{B75EC107-B1F7-4941-B802-B85A11112E84}"/>
          </ac:graphicFrameMkLst>
        </pc:graphicFrameChg>
      </pc:sldChg>
    </pc:docChg>
  </pc:docChgLst>
  <pc:docChgLst>
    <pc:chgData name="Sapna Mishra" userId="S::sdmishra@uchicago.edu::19be62b9-d844-4471-b49e-319f5e84a792" providerId="AD" clId="Web-{A038B215-B0C5-0794-5B48-A241DA9C00F2}"/>
    <pc:docChg chg="addSld delSld modSld">
      <pc:chgData name="Sapna Mishra" userId="S::sdmishra@uchicago.edu::19be62b9-d844-4471-b49e-319f5e84a792" providerId="AD" clId="Web-{A038B215-B0C5-0794-5B48-A241DA9C00F2}" dt="2020-03-11T06:31:28.996" v="320" actId="14100"/>
      <pc:docMkLst>
        <pc:docMk/>
      </pc:docMkLst>
      <pc:sldChg chg="addSp delSp modSp">
        <pc:chgData name="Sapna Mishra" userId="S::sdmishra@uchicago.edu::19be62b9-d844-4471-b49e-319f5e84a792" providerId="AD" clId="Web-{A038B215-B0C5-0794-5B48-A241DA9C00F2}" dt="2020-03-11T04:24:28.121" v="10" actId="1076"/>
        <pc:sldMkLst>
          <pc:docMk/>
          <pc:sldMk cId="2373593035" sldId="280"/>
        </pc:sldMkLst>
        <pc:spChg chg="add del mod">
          <ac:chgData name="Sapna Mishra" userId="S::sdmishra@uchicago.edu::19be62b9-d844-4471-b49e-319f5e84a792" providerId="AD" clId="Web-{A038B215-B0C5-0794-5B48-A241DA9C00F2}" dt="2020-03-11T04:23:53.667" v="7"/>
          <ac:spMkLst>
            <pc:docMk/>
            <pc:sldMk cId="2373593035" sldId="280"/>
            <ac:spMk id="4" creationId="{049D7DF0-8DDC-47E9-97AF-157AE4E8CC52}"/>
          </ac:spMkLst>
        </pc:spChg>
        <pc:picChg chg="mod">
          <ac:chgData name="Sapna Mishra" userId="S::sdmishra@uchicago.edu::19be62b9-d844-4471-b49e-319f5e84a792" providerId="AD" clId="Web-{A038B215-B0C5-0794-5B48-A241DA9C00F2}" dt="2020-03-11T04:24:28.121" v="10" actId="1076"/>
          <ac:picMkLst>
            <pc:docMk/>
            <pc:sldMk cId="2373593035" sldId="280"/>
            <ac:picMk id="10" creationId="{E1DC2C14-2016-4A1A-A676-AF9B9F6920A8}"/>
          </ac:picMkLst>
        </pc:picChg>
      </pc:sldChg>
      <pc:sldChg chg="addSp modSp">
        <pc:chgData name="Sapna Mishra" userId="S::sdmishra@uchicago.edu::19be62b9-d844-4471-b49e-319f5e84a792" providerId="AD" clId="Web-{A038B215-B0C5-0794-5B48-A241DA9C00F2}" dt="2020-03-11T04:23:56.152" v="9" actId="1076"/>
        <pc:sldMkLst>
          <pc:docMk/>
          <pc:sldMk cId="578132305" sldId="289"/>
        </pc:sldMkLst>
        <pc:picChg chg="add mod">
          <ac:chgData name="Sapna Mishra" userId="S::sdmishra@uchicago.edu::19be62b9-d844-4471-b49e-319f5e84a792" providerId="AD" clId="Web-{A038B215-B0C5-0794-5B48-A241DA9C00F2}" dt="2020-03-11T04:23:56.152" v="9" actId="1076"/>
          <ac:picMkLst>
            <pc:docMk/>
            <pc:sldMk cId="578132305" sldId="289"/>
            <ac:picMk id="3" creationId="{6D0697AB-064D-4F6C-ADD0-6431AC7E94A9}"/>
          </ac:picMkLst>
        </pc:picChg>
      </pc:sldChg>
      <pc:sldChg chg="addSp delSp modSp">
        <pc:chgData name="Sapna Mishra" userId="S::sdmishra@uchicago.edu::19be62b9-d844-4471-b49e-319f5e84a792" providerId="AD" clId="Web-{A038B215-B0C5-0794-5B48-A241DA9C00F2}" dt="2020-03-11T06:31:28.996" v="320" actId="14100"/>
        <pc:sldMkLst>
          <pc:docMk/>
          <pc:sldMk cId="793060629" sldId="294"/>
        </pc:sldMkLst>
        <pc:spChg chg="mod">
          <ac:chgData name="Sapna Mishra" userId="S::sdmishra@uchicago.edu::19be62b9-d844-4471-b49e-319f5e84a792" providerId="AD" clId="Web-{A038B215-B0C5-0794-5B48-A241DA9C00F2}" dt="2020-03-11T06:31:18.402" v="318" actId="20577"/>
          <ac:spMkLst>
            <pc:docMk/>
            <pc:sldMk cId="793060629" sldId="294"/>
            <ac:spMk id="7" creationId="{4434E665-4916-44DD-80AA-94DBF9D05EA0}"/>
          </ac:spMkLst>
        </pc:spChg>
        <pc:spChg chg="mod">
          <ac:chgData name="Sapna Mishra" userId="S::sdmishra@uchicago.edu::19be62b9-d844-4471-b49e-319f5e84a792" providerId="AD" clId="Web-{A038B215-B0C5-0794-5B48-A241DA9C00F2}" dt="2020-03-11T06:31:28.996" v="320" actId="14100"/>
          <ac:spMkLst>
            <pc:docMk/>
            <pc:sldMk cId="793060629" sldId="294"/>
            <ac:spMk id="8" creationId="{A0D44EFE-AA28-45A1-B721-11407CD4FD35}"/>
          </ac:spMkLst>
        </pc:spChg>
        <pc:spChg chg="mod">
          <ac:chgData name="Sapna Mishra" userId="S::sdmishra@uchicago.edu::19be62b9-d844-4471-b49e-319f5e84a792" providerId="AD" clId="Web-{A038B215-B0C5-0794-5B48-A241DA9C00F2}" dt="2020-03-11T06:29:36.574" v="289" actId="20577"/>
          <ac:spMkLst>
            <pc:docMk/>
            <pc:sldMk cId="793060629" sldId="294"/>
            <ac:spMk id="9" creationId="{1164FB6B-8891-42D6-9203-D33AB462A3C7}"/>
          </ac:spMkLst>
        </pc:spChg>
        <pc:graphicFrameChg chg="add del mod modGraphic">
          <ac:chgData name="Sapna Mishra" userId="S::sdmishra@uchicago.edu::19be62b9-d844-4471-b49e-319f5e84a792" providerId="AD" clId="Web-{A038B215-B0C5-0794-5B48-A241DA9C00F2}" dt="2020-03-11T05:54:25.962" v="32"/>
          <ac:graphicFrameMkLst>
            <pc:docMk/>
            <pc:sldMk cId="793060629" sldId="294"/>
            <ac:graphicFrameMk id="10" creationId="{0D31EA98-99A0-401C-A767-651961FF7D11}"/>
          </ac:graphicFrameMkLst>
        </pc:graphicFrameChg>
        <pc:picChg chg="add del mod">
          <ac:chgData name="Sapna Mishra" userId="S::sdmishra@uchicago.edu::19be62b9-d844-4471-b49e-319f5e84a792" providerId="AD" clId="Web-{A038B215-B0C5-0794-5B48-A241DA9C00F2}" dt="2020-03-11T06:29:40.621" v="290"/>
          <ac:picMkLst>
            <pc:docMk/>
            <pc:sldMk cId="793060629" sldId="294"/>
            <ac:picMk id="5" creationId="{829C2BBB-74EF-4014-9134-7C00A2397098}"/>
          </ac:picMkLst>
        </pc:picChg>
        <pc:picChg chg="add del mod">
          <ac:chgData name="Sapna Mishra" userId="S::sdmishra@uchicago.edu::19be62b9-d844-4471-b49e-319f5e84a792" providerId="AD" clId="Web-{A038B215-B0C5-0794-5B48-A241DA9C00F2}" dt="2020-03-11T05:55:47.574" v="42"/>
          <ac:picMkLst>
            <pc:docMk/>
            <pc:sldMk cId="793060629" sldId="294"/>
            <ac:picMk id="11" creationId="{294CC557-0A9A-4844-8F30-23D88D620E87}"/>
          </ac:picMkLst>
        </pc:picChg>
        <pc:picChg chg="add del mod">
          <ac:chgData name="Sapna Mishra" userId="S::sdmishra@uchicago.edu::19be62b9-d844-4471-b49e-319f5e84a792" providerId="AD" clId="Web-{A038B215-B0C5-0794-5B48-A241DA9C00F2}" dt="2020-03-11T06:24:07.387" v="235"/>
          <ac:picMkLst>
            <pc:docMk/>
            <pc:sldMk cId="793060629" sldId="294"/>
            <ac:picMk id="11" creationId="{F35653DF-0D10-4043-9516-377FAF24BAC7}"/>
          </ac:picMkLst>
        </pc:picChg>
        <pc:picChg chg="add mod">
          <ac:chgData name="Sapna Mishra" userId="S::sdmishra@uchicago.edu::19be62b9-d844-4471-b49e-319f5e84a792" providerId="AD" clId="Web-{A038B215-B0C5-0794-5B48-A241DA9C00F2}" dt="2020-03-11T06:30:35.231" v="297" actId="14100"/>
          <ac:picMkLst>
            <pc:docMk/>
            <pc:sldMk cId="793060629" sldId="294"/>
            <ac:picMk id="12" creationId="{A4750B0B-604E-4FC8-B279-6A7C50C3922F}"/>
          </ac:picMkLst>
        </pc:picChg>
        <pc:picChg chg="add del mod">
          <ac:chgData name="Sapna Mishra" userId="S::sdmishra@uchicago.edu::19be62b9-d844-4471-b49e-319f5e84a792" providerId="AD" clId="Web-{A038B215-B0C5-0794-5B48-A241DA9C00F2}" dt="2020-03-11T06:23:17.497" v="218"/>
          <ac:picMkLst>
            <pc:docMk/>
            <pc:sldMk cId="793060629" sldId="294"/>
            <ac:picMk id="13" creationId="{0B54D30F-5A16-4FB0-9A7F-9471CA4F142F}"/>
          </ac:picMkLst>
        </pc:picChg>
        <pc:picChg chg="del">
          <ac:chgData name="Sapna Mishra" userId="S::sdmishra@uchicago.edu::19be62b9-d844-4471-b49e-319f5e84a792" providerId="AD" clId="Web-{A038B215-B0C5-0794-5B48-A241DA9C00F2}" dt="2020-03-11T05:52:57.897" v="28"/>
          <ac:picMkLst>
            <pc:docMk/>
            <pc:sldMk cId="793060629" sldId="294"/>
            <ac:picMk id="18" creationId="{84771DAA-FFAA-499E-A39E-56A5833FF974}"/>
          </ac:picMkLst>
        </pc:picChg>
      </pc:sldChg>
      <pc:sldChg chg="addSp delSp modSp addAnim delAnim">
        <pc:chgData name="Sapna Mishra" userId="S::sdmishra@uchicago.edu::19be62b9-d844-4471-b49e-319f5e84a792" providerId="AD" clId="Web-{A038B215-B0C5-0794-5B48-A241DA9C00F2}" dt="2020-03-11T06:29:03.731" v="284" actId="20577"/>
        <pc:sldMkLst>
          <pc:docMk/>
          <pc:sldMk cId="2133286439" sldId="295"/>
        </pc:sldMkLst>
        <pc:spChg chg="mod">
          <ac:chgData name="Sapna Mishra" userId="S::sdmishra@uchicago.edu::19be62b9-d844-4471-b49e-319f5e84a792" providerId="AD" clId="Web-{A038B215-B0C5-0794-5B48-A241DA9C00F2}" dt="2020-03-11T06:28:20.543" v="279" actId="1076"/>
          <ac:spMkLst>
            <pc:docMk/>
            <pc:sldMk cId="2133286439" sldId="295"/>
            <ac:spMk id="3" creationId="{82144194-7DCB-4657-BEE5-9FFC80E215C4}"/>
          </ac:spMkLst>
        </pc:spChg>
        <pc:spChg chg="mod">
          <ac:chgData name="Sapna Mishra" userId="S::sdmishra@uchicago.edu::19be62b9-d844-4471-b49e-319f5e84a792" providerId="AD" clId="Web-{A038B215-B0C5-0794-5B48-A241DA9C00F2}" dt="2020-03-11T06:29:03.731" v="284" actId="20577"/>
          <ac:spMkLst>
            <pc:docMk/>
            <pc:sldMk cId="2133286439" sldId="295"/>
            <ac:spMk id="8" creationId="{6AC07A8E-4BF7-4377-8B67-CBC77B644B43}"/>
          </ac:spMkLst>
        </pc:spChg>
        <pc:picChg chg="del">
          <ac:chgData name="Sapna Mishra" userId="S::sdmishra@uchicago.edu::19be62b9-d844-4471-b49e-319f5e84a792" providerId="AD" clId="Web-{A038B215-B0C5-0794-5B48-A241DA9C00F2}" dt="2020-03-11T06:21:26.122" v="205"/>
          <ac:picMkLst>
            <pc:docMk/>
            <pc:sldMk cId="2133286439" sldId="295"/>
            <ac:picMk id="2" creationId="{F42778A9-186F-4CAD-87D7-E0EC0E25965B}"/>
          </ac:picMkLst>
        </pc:picChg>
        <pc:picChg chg="mod">
          <ac:chgData name="Sapna Mishra" userId="S::sdmishra@uchicago.edu::19be62b9-d844-4471-b49e-319f5e84a792" providerId="AD" clId="Web-{A038B215-B0C5-0794-5B48-A241DA9C00F2}" dt="2020-03-11T06:28:06.731" v="264" actId="14100"/>
          <ac:picMkLst>
            <pc:docMk/>
            <pc:sldMk cId="2133286439" sldId="295"/>
            <ac:picMk id="5" creationId="{543FE070-CF90-4702-A3FD-FCD60F9C726E}"/>
          </ac:picMkLst>
        </pc:picChg>
        <pc:picChg chg="mod">
          <ac:chgData name="Sapna Mishra" userId="S::sdmishra@uchicago.edu::19be62b9-d844-4471-b49e-319f5e84a792" providerId="AD" clId="Web-{A038B215-B0C5-0794-5B48-A241DA9C00F2}" dt="2020-03-11T06:28:42.168" v="280" actId="14100"/>
          <ac:picMkLst>
            <pc:docMk/>
            <pc:sldMk cId="2133286439" sldId="295"/>
            <ac:picMk id="7" creationId="{A5670BB9-8147-4A2C-9669-424F322C4C5E}"/>
          </ac:picMkLst>
        </pc:picChg>
        <pc:picChg chg="add del mod">
          <ac:chgData name="Sapna Mishra" userId="S::sdmishra@uchicago.edu::19be62b9-d844-4471-b49e-319f5e84a792" providerId="AD" clId="Web-{A038B215-B0C5-0794-5B48-A241DA9C00F2}" dt="2020-03-11T06:24:34.465" v="239"/>
          <ac:picMkLst>
            <pc:docMk/>
            <pc:sldMk cId="2133286439" sldId="295"/>
            <ac:picMk id="9" creationId="{90830E78-19EC-4B53-998E-B6763A1412C5}"/>
          </ac:picMkLst>
        </pc:picChg>
        <pc:picChg chg="add mod">
          <ac:chgData name="Sapna Mishra" userId="S::sdmishra@uchicago.edu::19be62b9-d844-4471-b49e-319f5e84a792" providerId="AD" clId="Web-{A038B215-B0C5-0794-5B48-A241DA9C00F2}" dt="2020-03-11T06:26:35.075" v="244" actId="1076"/>
          <ac:picMkLst>
            <pc:docMk/>
            <pc:sldMk cId="2133286439" sldId="295"/>
            <ac:picMk id="11" creationId="{72CEBB69-853B-4238-AC35-35C85BD7D8A5}"/>
          </ac:picMkLst>
        </pc:picChg>
      </pc:sldChg>
      <pc:sldChg chg="addSp modSp">
        <pc:chgData name="Sapna Mishra" userId="S::sdmishra@uchicago.edu::19be62b9-d844-4471-b49e-319f5e84a792" providerId="AD" clId="Web-{A038B215-B0C5-0794-5B48-A241DA9C00F2}" dt="2020-03-11T04:56:40.341" v="25" actId="20577"/>
        <pc:sldMkLst>
          <pc:docMk/>
          <pc:sldMk cId="1559794254" sldId="296"/>
        </pc:sldMkLst>
        <pc:spChg chg="mod">
          <ac:chgData name="Sapna Mishra" userId="S::sdmishra@uchicago.edu::19be62b9-d844-4471-b49e-319f5e84a792" providerId="AD" clId="Web-{A038B215-B0C5-0794-5B48-A241DA9C00F2}" dt="2020-03-11T04:56:40.341" v="25" actId="20577"/>
          <ac:spMkLst>
            <pc:docMk/>
            <pc:sldMk cId="1559794254" sldId="296"/>
            <ac:spMk id="2" creationId="{F9A82525-C87A-4795-8C94-7177625EBB08}"/>
          </ac:spMkLst>
        </pc:spChg>
        <pc:picChg chg="add mod">
          <ac:chgData name="Sapna Mishra" userId="S::sdmishra@uchicago.edu::19be62b9-d844-4471-b49e-319f5e84a792" providerId="AD" clId="Web-{A038B215-B0C5-0794-5B48-A241DA9C00F2}" dt="2020-03-11T04:56:35.857" v="12" actId="1076"/>
          <ac:picMkLst>
            <pc:docMk/>
            <pc:sldMk cId="1559794254" sldId="296"/>
            <ac:picMk id="3" creationId="{808BC744-1265-4CD5-9D6D-190E7759C0D4}"/>
          </ac:picMkLst>
        </pc:picChg>
      </pc:sldChg>
      <pc:sldChg chg="modSp new del">
        <pc:chgData name="Sapna Mishra" userId="S::sdmishra@uchicago.edu::19be62b9-d844-4471-b49e-319f5e84a792" providerId="AD" clId="Web-{A038B215-B0C5-0794-5B48-A241DA9C00F2}" dt="2020-03-11T05:58:00.218" v="134"/>
        <pc:sldMkLst>
          <pc:docMk/>
          <pc:sldMk cId="3593785280" sldId="296"/>
        </pc:sldMkLst>
        <pc:spChg chg="mod">
          <ac:chgData name="Sapna Mishra" userId="S::sdmishra@uchicago.edu::19be62b9-d844-4471-b49e-319f5e84a792" providerId="AD" clId="Web-{A038B215-B0C5-0794-5B48-A241DA9C00F2}" dt="2020-03-11T05:57:50.265" v="130" actId="20577"/>
          <ac:spMkLst>
            <pc:docMk/>
            <pc:sldMk cId="3593785280" sldId="296"/>
            <ac:spMk id="2" creationId="{B80811CE-5722-427F-A1E4-F4DA7EF3A9A6}"/>
          </ac:spMkLst>
        </pc:spChg>
      </pc:sldChg>
      <pc:sldChg chg="addSp delSp modSp add mod replId addAnim delAnim modAnim setClrOvrMap">
        <pc:chgData name="Sapna Mishra" userId="S::sdmishra@uchicago.edu::19be62b9-d844-4471-b49e-319f5e84a792" providerId="AD" clId="Web-{A038B215-B0C5-0794-5B48-A241DA9C00F2}" dt="2020-03-11T06:02:40.632" v="204" actId="1076"/>
        <pc:sldMkLst>
          <pc:docMk/>
          <pc:sldMk cId="3496725041" sldId="297"/>
        </pc:sldMkLst>
        <pc:spChg chg="mod ord">
          <ac:chgData name="Sapna Mishra" userId="S::sdmishra@uchicago.edu::19be62b9-d844-4471-b49e-319f5e84a792" providerId="AD" clId="Web-{A038B215-B0C5-0794-5B48-A241DA9C00F2}" dt="2020-03-11T06:02:40.632" v="204" actId="1076"/>
          <ac:spMkLst>
            <pc:docMk/>
            <pc:sldMk cId="3496725041" sldId="297"/>
            <ac:spMk id="4" creationId="{802AD8BF-37B6-42F3-AD08-CACA69CD02DD}"/>
          </ac:spMkLst>
        </pc:spChg>
        <pc:spChg chg="del">
          <ac:chgData name="Sapna Mishra" userId="S::sdmishra@uchicago.edu::19be62b9-d844-4471-b49e-319f5e84a792" providerId="AD" clId="Web-{A038B215-B0C5-0794-5B48-A241DA9C00F2}" dt="2020-03-11T05:58:11.984" v="138"/>
          <ac:spMkLst>
            <pc:docMk/>
            <pc:sldMk cId="3496725041" sldId="297"/>
            <ac:spMk id="7" creationId="{4434E665-4916-44DD-80AA-94DBF9D05EA0}"/>
          </ac:spMkLst>
        </pc:spChg>
        <pc:spChg chg="del">
          <ac:chgData name="Sapna Mishra" userId="S::sdmishra@uchicago.edu::19be62b9-d844-4471-b49e-319f5e84a792" providerId="AD" clId="Web-{A038B215-B0C5-0794-5B48-A241DA9C00F2}" dt="2020-03-11T05:58:11.969" v="137"/>
          <ac:spMkLst>
            <pc:docMk/>
            <pc:sldMk cId="3496725041" sldId="297"/>
            <ac:spMk id="8" creationId="{A0D44EFE-AA28-45A1-B721-11407CD4FD35}"/>
          </ac:spMkLst>
        </pc:spChg>
        <pc:spChg chg="del">
          <ac:chgData name="Sapna Mishra" userId="S::sdmishra@uchicago.edu::19be62b9-d844-4471-b49e-319f5e84a792" providerId="AD" clId="Web-{A038B215-B0C5-0794-5B48-A241DA9C00F2}" dt="2020-03-11T05:58:11.969" v="136"/>
          <ac:spMkLst>
            <pc:docMk/>
            <pc:sldMk cId="3496725041" sldId="297"/>
            <ac:spMk id="9" creationId="{1164FB6B-8891-42D6-9203-D33AB462A3C7}"/>
          </ac:spMkLst>
        </pc:spChg>
        <pc:spChg chg="add del mod">
          <ac:chgData name="Sapna Mishra" userId="S::sdmishra@uchicago.edu::19be62b9-d844-4471-b49e-319f5e84a792" providerId="AD" clId="Web-{A038B215-B0C5-0794-5B48-A241DA9C00F2}" dt="2020-03-11T06:00:29.363" v="185"/>
          <ac:spMkLst>
            <pc:docMk/>
            <pc:sldMk cId="3496725041" sldId="297"/>
            <ac:spMk id="11" creationId="{4AD1AC01-225C-4C59-89D2-0B3DE324EE14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23" creationId="{6753252F-4873-4F63-801D-CC719279A7D5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25" creationId="{047C8CCB-F95D-4249-92DD-651249D3535A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30" creationId="{0671A8AE-40A1-4631-A6B8-581AFF065482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32" creationId="{AB58EF07-17C2-48CF-ABB0-EEF1F17CB8F0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34" creationId="{AF2F604E-43BE-4DC3-B983-E071523364F8}"/>
          </ac:spMkLst>
        </pc:spChg>
        <pc:spChg chg="add del">
          <ac:chgData name="Sapna Mishra" userId="S::sdmishra@uchicago.edu::19be62b9-d844-4471-b49e-319f5e84a792" providerId="AD" clId="Web-{A038B215-B0C5-0794-5B48-A241DA9C00F2}" dt="2020-03-11T05:59:48.580" v="175"/>
          <ac:spMkLst>
            <pc:docMk/>
            <pc:sldMk cId="3496725041" sldId="297"/>
            <ac:spMk id="36" creationId="{08C9B587-E65E-4B52-B37C-ABEBB6E87928}"/>
          </ac:spMkLst>
        </pc:spChg>
        <pc:picChg chg="del">
          <ac:chgData name="Sapna Mishra" userId="S::sdmishra@uchicago.edu::19be62b9-d844-4471-b49e-319f5e84a792" providerId="AD" clId="Web-{A038B215-B0C5-0794-5B48-A241DA9C00F2}" dt="2020-03-11T05:58:11.984" v="141"/>
          <ac:picMkLst>
            <pc:docMk/>
            <pc:sldMk cId="3496725041" sldId="297"/>
            <ac:picMk id="2" creationId="{01124196-9249-4772-ACBA-749D3A434DD9}"/>
          </ac:picMkLst>
        </pc:picChg>
        <pc:picChg chg="del">
          <ac:chgData name="Sapna Mishra" userId="S::sdmishra@uchicago.edu::19be62b9-d844-4471-b49e-319f5e84a792" providerId="AD" clId="Web-{A038B215-B0C5-0794-5B48-A241DA9C00F2}" dt="2020-03-11T05:58:11.984" v="140"/>
          <ac:picMkLst>
            <pc:docMk/>
            <pc:sldMk cId="3496725041" sldId="297"/>
            <ac:picMk id="3" creationId="{6EE561BD-B1A8-408F-90DE-BA9E77926CD3}"/>
          </ac:picMkLst>
        </pc:picChg>
        <pc:picChg chg="add mod">
          <ac:chgData name="Sapna Mishra" userId="S::sdmishra@uchicago.edu::19be62b9-d844-4471-b49e-319f5e84a792" providerId="AD" clId="Web-{A038B215-B0C5-0794-5B48-A241DA9C00F2}" dt="2020-03-11T06:01:25.614" v="196" actId="14100"/>
          <ac:picMkLst>
            <pc:docMk/>
            <pc:sldMk cId="3496725041" sldId="297"/>
            <ac:picMk id="5" creationId="{753BDB8C-C631-4DE0-9899-4A70F9571BFF}"/>
          </ac:picMkLst>
        </pc:picChg>
        <pc:picChg chg="del">
          <ac:chgData name="Sapna Mishra" userId="S::sdmishra@uchicago.edu::19be62b9-d844-4471-b49e-319f5e84a792" providerId="AD" clId="Web-{A038B215-B0C5-0794-5B48-A241DA9C00F2}" dt="2020-03-11T05:58:11.984" v="139"/>
          <ac:picMkLst>
            <pc:docMk/>
            <pc:sldMk cId="3496725041" sldId="297"/>
            <ac:picMk id="6" creationId="{AA10691B-9620-4EA7-A676-C54F503A5AD3}"/>
          </ac:picMkLst>
        </pc:picChg>
        <pc:picChg chg="del mod">
          <ac:chgData name="Sapna Mishra" userId="S::sdmishra@uchicago.edu::19be62b9-d844-4471-b49e-319f5e84a792" providerId="AD" clId="Web-{A038B215-B0C5-0794-5B48-A241DA9C00F2}" dt="2020-03-11T05:58:21.750" v="167"/>
          <ac:picMkLst>
            <pc:docMk/>
            <pc:sldMk cId="3496725041" sldId="297"/>
            <ac:picMk id="13" creationId="{0B54D30F-5A16-4FB0-9A7F-9471CA4F142F}"/>
          </ac:picMkLst>
        </pc:picChg>
        <pc:cxnChg chg="add mod">
          <ac:chgData name="Sapna Mishra" userId="S::sdmishra@uchicago.edu::19be62b9-d844-4471-b49e-319f5e84a792" providerId="AD" clId="Web-{A038B215-B0C5-0794-5B48-A241DA9C00F2}" dt="2020-03-11T06:01:57.115" v="200" actId="1076"/>
          <ac:cxnSpMkLst>
            <pc:docMk/>
            <pc:sldMk cId="3496725041" sldId="297"/>
            <ac:cxnSpMk id="12" creationId="{22AAAA08-280E-425C-95BE-7E4CB1576562}"/>
          </ac:cxnSpMkLst>
        </pc:cxnChg>
      </pc:sldChg>
    </pc:docChg>
  </pc:docChgLst>
  <pc:docChgLst>
    <pc:chgData name="Rebha Adyanthaya" userId="S::rebha@uchicago.edu::afa9cc37-cc58-453b-ba6f-3a5d21de7f08" providerId="AD" clId="Web-{1C7B9E61-1C0E-069E-3E3B-6F5A6D10E4C8}"/>
    <pc:docChg chg="addSld delSld modSld sldOrd">
      <pc:chgData name="Rebha Adyanthaya" userId="S::rebha@uchicago.edu::afa9cc37-cc58-453b-ba6f-3a5d21de7f08" providerId="AD" clId="Web-{1C7B9E61-1C0E-069E-3E3B-6F5A6D10E4C8}" dt="2020-03-10T09:11:10.925" v="2719" actId="20577"/>
      <pc:docMkLst>
        <pc:docMk/>
      </pc:docMkLst>
      <pc:sldChg chg="addSp delSp modSp mod ord setBg setFolMasterObjs">
        <pc:chgData name="Rebha Adyanthaya" userId="S::rebha@uchicago.edu::afa9cc37-cc58-453b-ba6f-3a5d21de7f08" providerId="AD" clId="Web-{1C7B9E61-1C0E-069E-3E3B-6F5A6D10E4C8}" dt="2020-03-10T05:22:41.280" v="543" actId="1076"/>
        <pc:sldMkLst>
          <pc:docMk/>
          <pc:sldMk cId="0" sldId="256"/>
        </pc:sldMkLst>
        <pc:spChg chg="add mod ord">
          <ac:chgData name="Rebha Adyanthaya" userId="S::rebha@uchicago.edu::afa9cc37-cc58-453b-ba6f-3a5d21de7f08" providerId="AD" clId="Web-{1C7B9E61-1C0E-069E-3E3B-6F5A6D10E4C8}" dt="2020-03-10T05:22:41.280" v="543" actId="1076"/>
          <ac:spMkLst>
            <pc:docMk/>
            <pc:sldMk cId="0" sldId="256"/>
            <ac:spMk id="2" creationId="{0D77893B-1941-4922-B43B-18CFE7B9CFCA}"/>
          </ac:spMkLst>
        </pc:spChg>
        <pc:spChg chg="del mod">
          <ac:chgData name="Rebha Adyanthaya" userId="S::rebha@uchicago.edu::afa9cc37-cc58-453b-ba6f-3a5d21de7f08" providerId="AD" clId="Web-{1C7B9E61-1C0E-069E-3E3B-6F5A6D10E4C8}" dt="2020-03-10T05:05:29.567" v="35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4:44:37.416" v="178"/>
          <ac:spMkLst>
            <pc:docMk/>
            <pc:sldMk cId="0" sldId="256"/>
            <ac:spMk id="5" creationId="{ED1C4AFF-0B71-41C9-BD2A-18E477DD4534}"/>
          </ac:spMkLst>
        </pc:spChg>
        <pc:spChg chg="del mod">
          <ac:chgData name="Rebha Adyanthaya" userId="S::rebha@uchicago.edu::afa9cc37-cc58-453b-ba6f-3a5d21de7f08" providerId="AD" clId="Web-{1C7B9E61-1C0E-069E-3E3B-6F5A6D10E4C8}" dt="2020-03-10T04:44:29.979" v="175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Rebha Adyanthaya" userId="S::rebha@uchicago.edu::afa9cc37-cc58-453b-ba6f-3a5d21de7f08" providerId="AD" clId="Web-{1C7B9E61-1C0E-069E-3E3B-6F5A6D10E4C8}" dt="2020-03-10T04:32:11.638" v="60"/>
          <ac:spMkLst>
            <pc:docMk/>
            <pc:sldMk cId="0" sldId="256"/>
            <ac:spMk id="7" creationId="{00000000-0000-0000-0000-000000000000}"/>
          </ac:spMkLst>
        </pc:spChg>
        <pc:spChg chg="add del mod ord">
          <ac:chgData name="Rebha Adyanthaya" userId="S::rebha@uchicago.edu::afa9cc37-cc58-453b-ba6f-3a5d21de7f08" providerId="AD" clId="Web-{1C7B9E61-1C0E-069E-3E3B-6F5A6D10E4C8}" dt="2020-03-10T05:19:11.962" v="520"/>
          <ac:spMkLst>
            <pc:docMk/>
            <pc:sldMk cId="0" sldId="256"/>
            <ac:spMk id="9" creationId="{25D9AFFE-C621-4AC1-9C9F-3969F0CBEDB1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12.803" v="363"/>
          <ac:spMkLst>
            <pc:docMk/>
            <pc:sldMk cId="0" sldId="256"/>
            <ac:spMk id="12" creationId="{047C8CCB-F95D-4249-92DD-651249D3535A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12.803" v="363"/>
          <ac:spMkLst>
            <pc:docMk/>
            <pc:sldMk cId="0" sldId="256"/>
            <ac:spMk id="15" creationId="{6753252F-4873-4F63-801D-CC719279A7D5}"/>
          </ac:spMkLst>
        </pc:spChg>
        <pc:spChg chg="add mod">
          <ac:chgData name="Rebha Adyanthaya" userId="S::rebha@uchicago.edu::afa9cc37-cc58-453b-ba6f-3a5d21de7f08" providerId="AD" clId="Web-{1C7B9E61-1C0E-069E-3E3B-6F5A6D10E4C8}" dt="2020-03-10T05:22:25.170" v="542" actId="1076"/>
          <ac:spMkLst>
            <pc:docMk/>
            <pc:sldMk cId="0" sldId="256"/>
            <ac:spMk id="18" creationId="{4FE141E8-689A-4794-946E-F906FDA7BC61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16.834" v="365"/>
          <ac:spMkLst>
            <pc:docMk/>
            <pc:sldMk cId="0" sldId="256"/>
            <ac:spMk id="20" creationId="{37C89E4B-3C9F-44B9-8B86-D9E3D112D8EC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20.085" v="367"/>
          <ac:spMkLst>
            <pc:docMk/>
            <pc:sldMk cId="0" sldId="256"/>
            <ac:spMk id="22" creationId="{B34F5AD2-EDBD-4BBD-A55C-EAFFD0C7097A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20.085" v="367"/>
          <ac:spMkLst>
            <pc:docMk/>
            <pc:sldMk cId="0" sldId="256"/>
            <ac:spMk id="23" creationId="{C3896A03-3945-419A-B66B-4EE266EDD15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20.085" v="367"/>
          <ac:spMkLst>
            <pc:docMk/>
            <pc:sldMk cId="0" sldId="256"/>
            <ac:spMk id="24" creationId="{6832F003-FCA6-4CFB-A2EA-308F3AA257D1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23.850" v="369"/>
          <ac:spMkLst>
            <pc:docMk/>
            <pc:sldMk cId="0" sldId="256"/>
            <ac:spMk id="25" creationId="{A4AC5506-6312-4701-8D3C-40187889A94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26.944" v="371"/>
          <ac:spMkLst>
            <pc:docMk/>
            <pc:sldMk cId="0" sldId="256"/>
            <ac:spMk id="26" creationId="{283A93BD-A469-4D4C-8A1F-5668AE9758E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35.163" v="373"/>
          <ac:spMkLst>
            <pc:docMk/>
            <pc:sldMk cId="0" sldId="256"/>
            <ac:spMk id="27" creationId="{2810EA4A-D297-4DD2-93C5-31115F58EC7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35.163" v="373"/>
          <ac:spMkLst>
            <pc:docMk/>
            <pc:sldMk cId="0" sldId="256"/>
            <ac:spMk id="29" creationId="{643A7A40-1AE6-4218-A8E0-8248174A537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37.881" v="375"/>
          <ac:spMkLst>
            <pc:docMk/>
            <pc:sldMk cId="0" sldId="256"/>
            <ac:spMk id="30" creationId="{71FC7D98-7B8B-402A-90FC-F027482F214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37.881" v="375"/>
          <ac:spMkLst>
            <pc:docMk/>
            <pc:sldMk cId="0" sldId="256"/>
            <ac:spMk id="31" creationId="{AD7356EA-285B-4E5D-8FEC-104659A4FD2C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45.100" v="377"/>
          <ac:spMkLst>
            <pc:docMk/>
            <pc:sldMk cId="0" sldId="256"/>
            <ac:spMk id="32" creationId="{19245A10-7F37-4569-80D2-2F692931E30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45.100" v="377"/>
          <ac:spMkLst>
            <pc:docMk/>
            <pc:sldMk cId="0" sldId="256"/>
            <ac:spMk id="33" creationId="{9267F70F-11C6-4597-9381-D0D80FC18FD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45.100" v="377"/>
          <ac:spMkLst>
            <pc:docMk/>
            <pc:sldMk cId="0" sldId="256"/>
            <ac:spMk id="34" creationId="{2C20A93E-E407-4683-A405-147DE26132AD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45.100" v="377"/>
          <ac:spMkLst>
            <pc:docMk/>
            <pc:sldMk cId="0" sldId="256"/>
            <ac:spMk id="35" creationId="{9E8E3DD9-D235-48D9-A0EC-D6817EC84B75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6:45.100" v="377"/>
          <ac:spMkLst>
            <pc:docMk/>
            <pc:sldMk cId="0" sldId="256"/>
            <ac:spMk id="36" creationId="{EA83A145-578D-4A0B-94A7-AEAB2027D7EB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7:52.538" v="383"/>
          <ac:spMkLst>
            <pc:docMk/>
            <pc:sldMk cId="0" sldId="256"/>
            <ac:spMk id="37" creationId="{B34F5AD2-EDBD-4BBD-A55C-EAFFD0C7097A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7:52.538" v="383"/>
          <ac:spMkLst>
            <pc:docMk/>
            <pc:sldMk cId="0" sldId="256"/>
            <ac:spMk id="38" creationId="{C3896A03-3945-419A-B66B-4EE266EDD15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7:52.538" v="383"/>
          <ac:spMkLst>
            <pc:docMk/>
            <pc:sldMk cId="0" sldId="256"/>
            <ac:spMk id="39" creationId="{6832F003-FCA6-4CFB-A2EA-308F3AA257D1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0:18.806" v="389"/>
          <ac:spMkLst>
            <pc:docMk/>
            <pc:sldMk cId="0" sldId="256"/>
            <ac:spMk id="40" creationId="{22F15A2D-2324-487D-A02A-BF46C5C580EB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0:18.806" v="389"/>
          <ac:spMkLst>
            <pc:docMk/>
            <pc:sldMk cId="0" sldId="256"/>
            <ac:spMk id="41" creationId="{2AEAFA59-923A-4F54-8B49-44C970BCC323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0:18.806" v="389"/>
          <ac:spMkLst>
            <pc:docMk/>
            <pc:sldMk cId="0" sldId="256"/>
            <ac:spMk id="42" creationId="{C37E9D4B-7BFA-4D10-B666-547BAC49946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8:10.616" v="385"/>
          <ac:spMkLst>
            <pc:docMk/>
            <pc:sldMk cId="0" sldId="256"/>
            <ac:spMk id="44" creationId="{A2509F26-B5DC-4BA7-B476-4CB044237A2E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7:59.021" v="509"/>
          <ac:spMkLst>
            <pc:docMk/>
            <pc:sldMk cId="0" sldId="256"/>
            <ac:spMk id="45" creationId="{A9F529C3-C941-49FD-8C67-82F134F64BDB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08:10.616" v="385"/>
          <ac:spMkLst>
            <pc:docMk/>
            <pc:sldMk cId="0" sldId="256"/>
            <ac:spMk id="46" creationId="{DB103EB1-B135-4526-B883-33228FC27FF1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7:59.021" v="509"/>
          <ac:spMkLst>
            <pc:docMk/>
            <pc:sldMk cId="0" sldId="256"/>
            <ac:spMk id="47" creationId="{20586029-32A0-47E5-9AEC-AE3ABA6B94D0}"/>
          </ac:spMkLst>
        </pc:spChg>
        <pc:spChg chg="add">
          <ac:chgData name="Rebha Adyanthaya" userId="S::rebha@uchicago.edu::afa9cc37-cc58-453b-ba6f-3a5d21de7f08" providerId="AD" clId="Web-{1C7B9E61-1C0E-069E-3E3B-6F5A6D10E4C8}" dt="2020-03-10T05:17:59.021" v="509"/>
          <ac:spMkLst>
            <pc:docMk/>
            <pc:sldMk cId="0" sldId="256"/>
            <ac:spMk id="50" creationId="{32BC26D8-82FB-445E-AA49-62A77D7C1EE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7:59.009" v="508"/>
          <ac:spMkLst>
            <pc:docMk/>
            <pc:sldMk cId="0" sldId="256"/>
            <ac:spMk id="53" creationId="{6FF0F0B8-5B06-4174-9742-1FD7ABE712A7}"/>
          </ac:spMkLst>
        </pc:spChg>
        <pc:spChg chg="add">
          <ac:chgData name="Rebha Adyanthaya" userId="S::rebha@uchicago.edu::afa9cc37-cc58-453b-ba6f-3a5d21de7f08" providerId="AD" clId="Web-{1C7B9E61-1C0E-069E-3E3B-6F5A6D10E4C8}" dt="2020-03-10T05:17:59.021" v="509"/>
          <ac:spMkLst>
            <pc:docMk/>
            <pc:sldMk cId="0" sldId="256"/>
            <ac:spMk id="55" creationId="{CB44330D-EA18-4254-AA95-EB49948539B8}"/>
          </ac:spMkLst>
        </pc:spChg>
        <pc:grpChg chg="del">
          <ac:chgData name="Rebha Adyanthaya" userId="S::rebha@uchicago.edu::afa9cc37-cc58-453b-ba6f-3a5d21de7f08" providerId="AD" clId="Web-{1C7B9E61-1C0E-069E-3E3B-6F5A6D10E4C8}" dt="2020-03-10T04:35:02.286" v="61"/>
          <ac:grpSpMkLst>
            <pc:docMk/>
            <pc:sldMk cId="0" sldId="256"/>
            <ac:grpSpMk id="16" creationId="{45C33C56-CB9C-4667-92D2-AF60F4697394}"/>
          </ac:grpSpMkLst>
        </pc:grpChg>
        <pc:picChg chg="del topLvl">
          <ac:chgData name="Rebha Adyanthaya" userId="S::rebha@uchicago.edu::afa9cc37-cc58-453b-ba6f-3a5d21de7f08" providerId="AD" clId="Web-{1C7B9E61-1C0E-069E-3E3B-6F5A6D10E4C8}" dt="2020-03-10T04:35:04.317" v="62"/>
          <ac:picMkLst>
            <pc:docMk/>
            <pc:sldMk cId="0" sldId="256"/>
            <ac:picMk id="8" creationId="{073AA347-6BB3-4649-959F-48D5F74C3D49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5:11:04.557" v="393"/>
          <ac:picMkLst>
            <pc:docMk/>
            <pc:sldMk cId="0" sldId="256"/>
            <ac:picMk id="10" creationId="{90891C81-DD27-4707-AE7F-273BECF3DDC2}"/>
          </ac:picMkLst>
        </pc:picChg>
        <pc:picChg chg="add mod ord">
          <ac:chgData name="Rebha Adyanthaya" userId="S::rebha@uchicago.edu::afa9cc37-cc58-453b-ba6f-3a5d21de7f08" providerId="AD" clId="Web-{1C7B9E61-1C0E-069E-3E3B-6F5A6D10E4C8}" dt="2020-03-10T05:17:59.021" v="509"/>
          <ac:picMkLst>
            <pc:docMk/>
            <pc:sldMk cId="0" sldId="256"/>
            <ac:picMk id="13" creationId="{DEC6128A-1AFE-4EA2-AD63-1CA561A13861}"/>
          </ac:picMkLst>
        </pc:picChg>
        <pc:picChg chg="del topLvl">
          <ac:chgData name="Rebha Adyanthaya" userId="S::rebha@uchicago.edu::afa9cc37-cc58-453b-ba6f-3a5d21de7f08" providerId="AD" clId="Web-{1C7B9E61-1C0E-069E-3E3B-6F5A6D10E4C8}" dt="2020-03-10T04:35:02.286" v="61"/>
          <ac:picMkLst>
            <pc:docMk/>
            <pc:sldMk cId="0" sldId="256"/>
            <ac:picMk id="14" creationId="{4F307B23-9F17-4B16-9F54-84CBDF51BA30}"/>
          </ac:picMkLst>
        </pc:picChg>
        <pc:picChg chg="add del">
          <ac:chgData name="Rebha Adyanthaya" userId="S::rebha@uchicago.edu::afa9cc37-cc58-453b-ba6f-3a5d21de7f08" providerId="AD" clId="Web-{1C7B9E61-1C0E-069E-3E3B-6F5A6D10E4C8}" dt="2020-03-10T05:06:35.163" v="373"/>
          <ac:picMkLst>
            <pc:docMk/>
            <pc:sldMk cId="0" sldId="256"/>
            <ac:picMk id="28" creationId="{6FF42514-8879-4726-A5DC-9181A01AE54C}"/>
          </ac:picMkLst>
        </pc:picChg>
        <pc:cxnChg chg="add del">
          <ac:chgData name="Rebha Adyanthaya" userId="S::rebha@uchicago.edu::afa9cc37-cc58-453b-ba6f-3a5d21de7f08" providerId="AD" clId="Web-{1C7B9E61-1C0E-069E-3E3B-6F5A6D10E4C8}" dt="2020-03-10T05:06:16.834" v="365"/>
          <ac:cxnSpMkLst>
            <pc:docMk/>
            <pc:sldMk cId="0" sldId="256"/>
            <ac:cxnSpMk id="19" creationId="{D891E407-403B-4764-86C9-33A56D3BCAA3}"/>
          </ac:cxnSpMkLst>
        </pc:cxnChg>
        <pc:cxnChg chg="add del">
          <ac:chgData name="Rebha Adyanthaya" userId="S::rebha@uchicago.edu::afa9cc37-cc58-453b-ba6f-3a5d21de7f08" providerId="AD" clId="Web-{1C7B9E61-1C0E-069E-3E3B-6F5A6D10E4C8}" dt="2020-03-10T05:06:16.834" v="365"/>
          <ac:cxnSpMkLst>
            <pc:docMk/>
            <pc:sldMk cId="0" sldId="256"/>
            <ac:cxnSpMk id="21" creationId="{AA2EAA10-076F-46BD-8F0F-B9A2FB77A85C}"/>
          </ac:cxnSpMkLst>
        </pc:cxnChg>
        <pc:cxnChg chg="add del">
          <ac:chgData name="Rebha Adyanthaya" userId="S::rebha@uchicago.edu::afa9cc37-cc58-453b-ba6f-3a5d21de7f08" providerId="AD" clId="Web-{1C7B9E61-1C0E-069E-3E3B-6F5A6D10E4C8}" dt="2020-03-10T05:10:25.884" v="391"/>
          <ac:cxnSpMkLst>
            <pc:docMk/>
            <pc:sldMk cId="0" sldId="256"/>
            <ac:cxnSpMk id="43" creationId="{4D56677B-C0B7-4DAC-ACAD-8054FF1B599A}"/>
          </ac:cxnSpMkLst>
        </pc:cxnChg>
        <pc:cxnChg chg="add del">
          <ac:chgData name="Rebha Adyanthaya" userId="S::rebha@uchicago.edu::afa9cc37-cc58-453b-ba6f-3a5d21de7f08" providerId="AD" clId="Web-{1C7B9E61-1C0E-069E-3E3B-6F5A6D10E4C8}" dt="2020-03-10T05:17:59.021" v="509"/>
          <ac:cxnSpMkLst>
            <pc:docMk/>
            <pc:sldMk cId="0" sldId="256"/>
            <ac:cxnSpMk id="48" creationId="{8C730EAB-A532-4295-A302-FB4B90DB9F5E}"/>
          </ac:cxnSpMkLst>
        </pc:cxnChg>
      </pc:sldChg>
      <pc:sldChg chg="addSp delSp modSp">
        <pc:chgData name="Rebha Adyanthaya" userId="S::rebha@uchicago.edu::afa9cc37-cc58-453b-ba6f-3a5d21de7f08" providerId="AD" clId="Web-{1C7B9E61-1C0E-069E-3E3B-6F5A6D10E4C8}" dt="2020-03-10T07:52:57.182" v="1907"/>
        <pc:sldMkLst>
          <pc:docMk/>
          <pc:sldMk cId="0" sldId="257"/>
        </pc:sldMkLst>
        <pc:spChg chg="mod">
          <ac:chgData name="Rebha Adyanthaya" userId="S::rebha@uchicago.edu::afa9cc37-cc58-453b-ba6f-3a5d21de7f08" providerId="AD" clId="Web-{1C7B9E61-1C0E-069E-3E3B-6F5A6D10E4C8}" dt="2020-03-10T07:45:14.756" v="1748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Rebha Adyanthaya" userId="S::rebha@uchicago.edu::afa9cc37-cc58-453b-ba6f-3a5d21de7f08" providerId="AD" clId="Web-{1C7B9E61-1C0E-069E-3E3B-6F5A6D10E4C8}" dt="2020-03-10T07:46:27.162" v="1778"/>
          <ac:spMkLst>
            <pc:docMk/>
            <pc:sldMk cId="0" sldId="257"/>
            <ac:spMk id="4" creationId="{00000000-0000-0000-0000-000000000000}"/>
          </ac:spMkLst>
        </pc:spChg>
        <pc:spChg chg="del">
          <ac:chgData name="Rebha Adyanthaya" userId="S::rebha@uchicago.edu::afa9cc37-cc58-453b-ba6f-3a5d21de7f08" providerId="AD" clId="Web-{1C7B9E61-1C0E-069E-3E3B-6F5A6D10E4C8}" dt="2020-03-10T07:42:16.610" v="1731"/>
          <ac:spMkLst>
            <pc:docMk/>
            <pc:sldMk cId="0" sldId="257"/>
            <ac:spMk id="5" creationId="{00000000-0000-0000-0000-000000000000}"/>
          </ac:spMkLst>
        </pc:spChg>
        <pc:spChg chg="del">
          <ac:chgData name="Rebha Adyanthaya" userId="S::rebha@uchicago.edu::afa9cc37-cc58-453b-ba6f-3a5d21de7f08" providerId="AD" clId="Web-{1C7B9E61-1C0E-069E-3E3B-6F5A6D10E4C8}" dt="2020-03-10T07:42:49.454" v="1735"/>
          <ac:spMkLst>
            <pc:docMk/>
            <pc:sldMk cId="0" sldId="257"/>
            <ac:spMk id="6" creationId="{00000000-0000-0000-0000-000000000000}"/>
          </ac:spMkLst>
        </pc:spChg>
        <pc:spChg chg="mod">
          <ac:chgData name="Rebha Adyanthaya" userId="S::rebha@uchicago.edu::afa9cc37-cc58-453b-ba6f-3a5d21de7f08" providerId="AD" clId="Web-{1C7B9E61-1C0E-069E-3E3B-6F5A6D10E4C8}" dt="2020-03-10T07:46:13.256" v="1777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Rebha Adyanthaya" userId="S::rebha@uchicago.edu::afa9cc37-cc58-453b-ba6f-3a5d21de7f08" providerId="AD" clId="Web-{1C7B9E61-1C0E-069E-3E3B-6F5A6D10E4C8}" dt="2020-03-10T07:46:37.225" v="1780"/>
          <ac:spMkLst>
            <pc:docMk/>
            <pc:sldMk cId="0" sldId="257"/>
            <ac:spMk id="8" creationId="{00000000-0000-0000-0000-000000000000}"/>
          </ac:spMkLst>
        </pc:spChg>
        <pc:spChg chg="mod">
          <ac:chgData name="Rebha Adyanthaya" userId="S::rebha@uchicago.edu::afa9cc37-cc58-453b-ba6f-3a5d21de7f08" providerId="AD" clId="Web-{1C7B9E61-1C0E-069E-3E3B-6F5A6D10E4C8}" dt="2020-03-10T07:52:57.182" v="1907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Rebha Adyanthaya" userId="S::rebha@uchicago.edu::afa9cc37-cc58-453b-ba6f-3a5d21de7f08" providerId="AD" clId="Web-{1C7B9E61-1C0E-069E-3E3B-6F5A6D10E4C8}" dt="2020-03-10T07:39:16.872" v="1726"/>
          <ac:spMkLst>
            <pc:docMk/>
            <pc:sldMk cId="0" sldId="257"/>
            <ac:spMk id="10" creationId="{F01F67D9-4B21-485E-8347-DF6F707AFB8C}"/>
          </ac:spMkLst>
        </pc:spChg>
        <pc:spChg chg="add mod">
          <ac:chgData name="Rebha Adyanthaya" userId="S::rebha@uchicago.edu::afa9cc37-cc58-453b-ba6f-3a5d21de7f08" providerId="AD" clId="Web-{1C7B9E61-1C0E-069E-3E3B-6F5A6D10E4C8}" dt="2020-03-10T07:51:29.384" v="1902"/>
          <ac:spMkLst>
            <pc:docMk/>
            <pc:sldMk cId="0" sldId="257"/>
            <ac:spMk id="22" creationId="{15AD871F-FAFF-4E7E-B7D5-D1D8E925BA17}"/>
          </ac:spMkLst>
        </pc:spChg>
        <pc:picChg chg="add mod">
          <ac:chgData name="Rebha Adyanthaya" userId="S::rebha@uchicago.edu::afa9cc37-cc58-453b-ba6f-3a5d21de7f08" providerId="AD" clId="Web-{1C7B9E61-1C0E-069E-3E3B-6F5A6D10E4C8}" dt="2020-03-10T07:52:38.728" v="1906" actId="14100"/>
          <ac:picMkLst>
            <pc:docMk/>
            <pc:sldMk cId="0" sldId="257"/>
            <ac:picMk id="2" creationId="{8814397B-9B65-476A-B20B-FB21AF8D8605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7:47:11.288" v="1786"/>
          <ac:picMkLst>
            <pc:docMk/>
            <pc:sldMk cId="0" sldId="257"/>
            <ac:picMk id="12" creationId="{89071D0D-7A65-494A-A1E8-0ED304D30C13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7:42:47.173" v="1734"/>
          <ac:picMkLst>
            <pc:docMk/>
            <pc:sldMk cId="0" sldId="257"/>
            <ac:picMk id="14" creationId="{5F0DCEB6-B9AC-4E0B-AACC-8040F4F54372}"/>
          </ac:picMkLst>
        </pc:picChg>
        <pc:picChg chg="del">
          <ac:chgData name="Rebha Adyanthaya" userId="S::rebha@uchicago.edu::afa9cc37-cc58-453b-ba6f-3a5d21de7f08" providerId="AD" clId="Web-{1C7B9E61-1C0E-069E-3E3B-6F5A6D10E4C8}" dt="2020-03-10T06:05:32.699" v="954"/>
          <ac:picMkLst>
            <pc:docMk/>
            <pc:sldMk cId="0" sldId="257"/>
            <ac:picMk id="16" creationId="{BD3E9B3D-CCCD-492C-800A-A60754E62184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7:45:08.584" v="1747" actId="1076"/>
          <ac:picMkLst>
            <pc:docMk/>
            <pc:sldMk cId="0" sldId="257"/>
            <ac:picMk id="18" creationId="{A45FBF0A-C506-4571-8D1B-F87C469C84F7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7:45:01.208" v="1746" actId="1076"/>
          <ac:picMkLst>
            <pc:docMk/>
            <pc:sldMk cId="0" sldId="257"/>
            <ac:picMk id="20" creationId="{0955E6A6-7223-43A9-9993-56186513BD79}"/>
          </ac:picMkLst>
        </pc:picChg>
        <pc:picChg chg="del">
          <ac:chgData name="Rebha Adyanthaya" userId="S::rebha@uchicago.edu::afa9cc37-cc58-453b-ba6f-3a5d21de7f08" providerId="AD" clId="Web-{1C7B9E61-1C0E-069E-3E3B-6F5A6D10E4C8}" dt="2020-03-10T06:05:35.433" v="955"/>
          <ac:picMkLst>
            <pc:docMk/>
            <pc:sldMk cId="0" sldId="257"/>
            <ac:picMk id="29" creationId="{9FDCEBDD-916A-43D2-BB07-6A5134418257}"/>
          </ac:picMkLst>
        </pc:picChg>
      </pc:sldChg>
      <pc:sldChg chg="addSp delSp modSp del">
        <pc:chgData name="Rebha Adyanthaya" userId="S::rebha@uchicago.edu::afa9cc37-cc58-453b-ba6f-3a5d21de7f08" providerId="AD" clId="Web-{1C7B9E61-1C0E-069E-3E3B-6F5A6D10E4C8}" dt="2020-03-10T08:18:28.289" v="2290"/>
        <pc:sldMkLst>
          <pc:docMk/>
          <pc:sldMk cId="0" sldId="259"/>
        </pc:sldMkLst>
        <pc:spChg chg="mod">
          <ac:chgData name="Rebha Adyanthaya" userId="S::rebha@uchicago.edu::afa9cc37-cc58-453b-ba6f-3a5d21de7f08" providerId="AD" clId="Web-{1C7B9E61-1C0E-069E-3E3B-6F5A6D10E4C8}" dt="2020-03-10T08:04:07.719" v="1971" actId="20577"/>
          <ac:spMkLst>
            <pc:docMk/>
            <pc:sldMk cId="0" sldId="259"/>
            <ac:spMk id="18" creationId="{00000000-0000-0000-0000-000000000000}"/>
          </ac:spMkLst>
        </pc:spChg>
        <pc:grpChg chg="del">
          <ac:chgData name="Rebha Adyanthaya" userId="S::rebha@uchicago.edu::afa9cc37-cc58-453b-ba6f-3a5d21de7f08" providerId="AD" clId="Web-{1C7B9E61-1C0E-069E-3E3B-6F5A6D10E4C8}" dt="2020-03-10T07:57:06.434" v="1920"/>
          <ac:grpSpMkLst>
            <pc:docMk/>
            <pc:sldMk cId="0" sldId="259"/>
            <ac:grpSpMk id="28" creationId="{46E1ABC3-883E-4AF3-A2FF-DF827D24DB17}"/>
          </ac:grpSpMkLst>
        </pc:grpChg>
        <pc:picChg chg="add mod">
          <ac:chgData name="Rebha Adyanthaya" userId="S::rebha@uchicago.edu::afa9cc37-cc58-453b-ba6f-3a5d21de7f08" providerId="AD" clId="Web-{1C7B9E61-1C0E-069E-3E3B-6F5A6D10E4C8}" dt="2020-03-10T08:04:22.173" v="1974" actId="1076"/>
          <ac:picMkLst>
            <pc:docMk/>
            <pc:sldMk cId="0" sldId="259"/>
            <ac:picMk id="6" creationId="{A1224012-DA89-46E5-BFB6-0B10B05F2659}"/>
          </ac:picMkLst>
        </pc:picChg>
      </pc:sldChg>
      <pc:sldChg chg="modSp del">
        <pc:chgData name="Rebha Adyanthaya" userId="S::rebha@uchicago.edu::afa9cc37-cc58-453b-ba6f-3a5d21de7f08" providerId="AD" clId="Web-{1C7B9E61-1C0E-069E-3E3B-6F5A6D10E4C8}" dt="2020-03-10T09:09:42.143" v="2683"/>
        <pc:sldMkLst>
          <pc:docMk/>
          <pc:sldMk cId="0" sldId="261"/>
        </pc:sldMkLst>
        <pc:grpChg chg="mod">
          <ac:chgData name="Rebha Adyanthaya" userId="S::rebha@uchicago.edu::afa9cc37-cc58-453b-ba6f-3a5d21de7f08" providerId="AD" clId="Web-{1C7B9E61-1C0E-069E-3E3B-6F5A6D10E4C8}" dt="2020-03-10T08:36:30.467" v="2346" actId="1076"/>
          <ac:grpSpMkLst>
            <pc:docMk/>
            <pc:sldMk cId="0" sldId="261"/>
            <ac:grpSpMk id="20" creationId="{00000000-0000-0000-0000-000000000000}"/>
          </ac:grpSpMkLst>
        </pc:grpChg>
      </pc:sldChg>
      <pc:sldChg chg="addSp delSp modSp del mod ord setBg">
        <pc:chgData name="Rebha Adyanthaya" userId="S::rebha@uchicago.edu::afa9cc37-cc58-453b-ba6f-3a5d21de7f08" providerId="AD" clId="Web-{1C7B9E61-1C0E-069E-3E3B-6F5A6D10E4C8}" dt="2020-03-10T08:18:40.336" v="2291"/>
        <pc:sldMkLst>
          <pc:docMk/>
          <pc:sldMk cId="1108252350" sldId="271"/>
        </pc:sldMkLst>
        <pc:spChg chg="mod">
          <ac:chgData name="Rebha Adyanthaya" userId="S::rebha@uchicago.edu::afa9cc37-cc58-453b-ba6f-3a5d21de7f08" providerId="AD" clId="Web-{1C7B9E61-1C0E-069E-3E3B-6F5A6D10E4C8}" dt="2020-03-10T08:05:15.970" v="1979" actId="20577"/>
          <ac:spMkLst>
            <pc:docMk/>
            <pc:sldMk cId="1108252350" sldId="271"/>
            <ac:spMk id="2" creationId="{ECC8800F-A14B-F648-9788-7C1EC0BFDF5E}"/>
          </ac:spMkLst>
        </pc:spChg>
        <pc:spChg chg="mod ord">
          <ac:chgData name="Rebha Adyanthaya" userId="S::rebha@uchicago.edu::afa9cc37-cc58-453b-ba6f-3a5d21de7f08" providerId="AD" clId="Web-{1C7B9E61-1C0E-069E-3E3B-6F5A6D10E4C8}" dt="2020-03-10T08:05:31.923" v="1985" actId="20577"/>
          <ac:spMkLst>
            <pc:docMk/>
            <pc:sldMk cId="1108252350" sldId="271"/>
            <ac:spMk id="3" creationId="{95D36426-18BC-1F4A-A9EF-57FC59F0E2BF}"/>
          </ac:spMkLst>
        </pc:spChg>
        <pc:spChg chg="add del">
          <ac:chgData name="Rebha Adyanthaya" userId="S::rebha@uchicago.edu::afa9cc37-cc58-453b-ba6f-3a5d21de7f08" providerId="AD" clId="Web-{1C7B9E61-1C0E-069E-3E3B-6F5A6D10E4C8}" dt="2020-03-10T07:58:48.138" v="1923"/>
          <ac:spMkLst>
            <pc:docMk/>
            <pc:sldMk cId="1108252350" sldId="271"/>
            <ac:spMk id="12" creationId="{577D1452-F0B7-431E-9A24-D3F7103D851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7:58:48.138" v="1923"/>
          <ac:spMkLst>
            <pc:docMk/>
            <pc:sldMk cId="1108252350" sldId="271"/>
            <ac:spMk id="14" creationId="{A660F4F9-5DF5-4F15-BE6A-CD8648BB1148}"/>
          </ac:spMkLst>
        </pc:spChg>
        <pc:spChg chg="add">
          <ac:chgData name="Rebha Adyanthaya" userId="S::rebha@uchicago.edu::afa9cc37-cc58-453b-ba6f-3a5d21de7f08" providerId="AD" clId="Web-{1C7B9E61-1C0E-069E-3E3B-6F5A6D10E4C8}" dt="2020-03-10T07:58:48.138" v="1923"/>
          <ac:spMkLst>
            <pc:docMk/>
            <pc:sldMk cId="1108252350" sldId="271"/>
            <ac:spMk id="16" creationId="{A660F4F9-5DF5-4F15-BE6A-CD8648BB1148}"/>
          </ac:spMkLst>
        </pc:spChg>
        <pc:spChg chg="add">
          <ac:chgData name="Rebha Adyanthaya" userId="S::rebha@uchicago.edu::afa9cc37-cc58-453b-ba6f-3a5d21de7f08" providerId="AD" clId="Web-{1C7B9E61-1C0E-069E-3E3B-6F5A6D10E4C8}" dt="2020-03-10T07:58:48.138" v="1923"/>
          <ac:spMkLst>
            <pc:docMk/>
            <pc:sldMk cId="1108252350" sldId="271"/>
            <ac:spMk id="19" creationId="{577D1452-F0B7-431E-9A24-D3F7103D8510}"/>
          </ac:spMkLst>
        </pc:spChg>
        <pc:spChg chg="del topLvl">
          <ac:chgData name="Rebha Adyanthaya" userId="S::rebha@uchicago.edu::afa9cc37-cc58-453b-ba6f-3a5d21de7f08" providerId="AD" clId="Web-{1C7B9E61-1C0E-069E-3E3B-6F5A6D10E4C8}" dt="2020-03-10T07:03:53.072" v="1589"/>
          <ac:spMkLst>
            <pc:docMk/>
            <pc:sldMk cId="1108252350" sldId="271"/>
            <ac:spMk id="23" creationId="{7949F2B9-C10C-354D-B514-DF907F960FE2}"/>
          </ac:spMkLst>
        </pc:spChg>
        <pc:grpChg chg="del">
          <ac:chgData name="Rebha Adyanthaya" userId="S::rebha@uchicago.edu::afa9cc37-cc58-453b-ba6f-3a5d21de7f08" providerId="AD" clId="Web-{1C7B9E61-1C0E-069E-3E3B-6F5A6D10E4C8}" dt="2020-03-10T07:03:51.119" v="1588"/>
          <ac:grpSpMkLst>
            <pc:docMk/>
            <pc:sldMk cId="1108252350" sldId="271"/>
            <ac:grpSpMk id="21" creationId="{63A037E1-55F4-6849-B7F7-D023C3E83307}"/>
          </ac:grpSpMkLst>
        </pc:grpChg>
        <pc:picChg chg="del">
          <ac:chgData name="Rebha Adyanthaya" userId="S::rebha@uchicago.edu::afa9cc37-cc58-453b-ba6f-3a5d21de7f08" providerId="AD" clId="Web-{1C7B9E61-1C0E-069E-3E3B-6F5A6D10E4C8}" dt="2020-03-10T06:58:34.883" v="1537"/>
          <ac:picMkLst>
            <pc:docMk/>
            <pc:sldMk cId="1108252350" sldId="271"/>
            <ac:picMk id="4" creationId="{43A0E4EC-8DBB-264E-A7CF-437247D547C0}"/>
          </ac:picMkLst>
        </pc:picChg>
        <pc:picChg chg="del mod">
          <ac:chgData name="Rebha Adyanthaya" userId="S::rebha@uchicago.edu::afa9cc37-cc58-453b-ba6f-3a5d21de7f08" providerId="AD" clId="Web-{1C7B9E61-1C0E-069E-3E3B-6F5A6D10E4C8}" dt="2020-03-10T07:00:10.211" v="1585"/>
          <ac:picMkLst>
            <pc:docMk/>
            <pc:sldMk cId="1108252350" sldId="271"/>
            <ac:picMk id="5" creationId="{261843BB-9000-CB44-BD59-41765D37E075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7:16:26.529" v="1601"/>
          <ac:picMkLst>
            <pc:docMk/>
            <pc:sldMk cId="1108252350" sldId="271"/>
            <ac:picMk id="6" creationId="{4670A31D-0D4D-4883-8B11-E55143072454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8:05:06.595" v="1977"/>
          <ac:picMkLst>
            <pc:docMk/>
            <pc:sldMk cId="1108252350" sldId="271"/>
            <ac:picMk id="7" creationId="{B701A4FA-DEA5-41B7-8F6B-7C73AAE58D90}"/>
          </ac:picMkLst>
        </pc:picChg>
        <pc:picChg chg="del topLvl">
          <ac:chgData name="Rebha Adyanthaya" userId="S::rebha@uchicago.edu::afa9cc37-cc58-453b-ba6f-3a5d21de7f08" providerId="AD" clId="Web-{1C7B9E61-1C0E-069E-3E3B-6F5A6D10E4C8}" dt="2020-03-10T07:03:51.119" v="1588"/>
          <ac:picMkLst>
            <pc:docMk/>
            <pc:sldMk cId="1108252350" sldId="271"/>
            <ac:picMk id="22" creationId="{350D4A0A-3B78-FA41-8C86-3824434B83E5}"/>
          </ac:picMkLst>
        </pc:picChg>
      </pc:sldChg>
      <pc:sldChg chg="addSp delSp modSp mod setBg setClrOvrMap">
        <pc:chgData name="Rebha Adyanthaya" userId="S::rebha@uchicago.edu::afa9cc37-cc58-453b-ba6f-3a5d21de7f08" providerId="AD" clId="Web-{1C7B9E61-1C0E-069E-3E3B-6F5A6D10E4C8}" dt="2020-03-10T08:47:35.659" v="2465" actId="1076"/>
        <pc:sldMkLst>
          <pc:docMk/>
          <pc:sldMk cId="2344204192" sldId="272"/>
        </pc:sldMkLst>
        <pc:spChg chg="mod">
          <ac:chgData name="Rebha Adyanthaya" userId="S::rebha@uchicago.edu::afa9cc37-cc58-453b-ba6f-3a5d21de7f08" providerId="AD" clId="Web-{1C7B9E61-1C0E-069E-3E3B-6F5A6D10E4C8}" dt="2020-03-10T06:47:16.282" v="1464"/>
          <ac:spMkLst>
            <pc:docMk/>
            <pc:sldMk cId="2344204192" sldId="272"/>
            <ac:spMk id="2" creationId="{260E1939-37E4-4614-8600-077B3B75154E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3:19.092" v="1428" actId="20577"/>
          <ac:spMkLst>
            <pc:docMk/>
            <pc:sldMk cId="2344204192" sldId="272"/>
            <ac:spMk id="3" creationId="{132C51A4-4C60-4DBD-822F-9E69BA1DE319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6:00:01.694" v="951"/>
          <ac:spMkLst>
            <pc:docMk/>
            <pc:sldMk cId="2344204192" sldId="272"/>
            <ac:spMk id="4" creationId="{57CB248E-771D-4F95-9E8E-65E9C4AF48E5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6:00:05.444" v="953"/>
          <ac:spMkLst>
            <pc:docMk/>
            <pc:sldMk cId="2344204192" sldId="272"/>
            <ac:spMk id="5" creationId="{92974C1B-69EA-4858-BB0D-23C7CC2D2A0F}"/>
          </ac:spMkLst>
        </pc:spChg>
        <pc:spChg chg="add del">
          <ac:chgData name="Rebha Adyanthaya" userId="S::rebha@uchicago.edu::afa9cc37-cc58-453b-ba6f-3a5d21de7f08" providerId="AD" clId="Web-{1C7B9E61-1C0E-069E-3E3B-6F5A6D10E4C8}" dt="2020-03-10T06:07:03.559" v="983"/>
          <ac:spMkLst>
            <pc:docMk/>
            <pc:sldMk cId="2344204192" sldId="272"/>
            <ac:spMk id="8" creationId="{2BD55E05-51A2-4173-A7FA-869DE4F71AC3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1:11.722" v="1529" actId="14100"/>
          <ac:spMkLst>
            <pc:docMk/>
            <pc:sldMk cId="2344204192" sldId="272"/>
            <ac:spMk id="11" creationId="{97715918-6F51-4A35-98CF-1F4CFC1E6F1B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1:17.660" v="1530" actId="14100"/>
          <ac:spMkLst>
            <pc:docMk/>
            <pc:sldMk cId="2344204192" sldId="272"/>
            <ac:spMk id="12" creationId="{37D0B393-A5B1-4D8E-84DC-3ECDBBA043AA}"/>
          </ac:spMkLst>
        </pc:spChg>
        <pc:spChg chg="add del">
          <ac:chgData name="Rebha Adyanthaya" userId="S::rebha@uchicago.edu::afa9cc37-cc58-453b-ba6f-3a5d21de7f08" providerId="AD" clId="Web-{1C7B9E61-1C0E-069E-3E3B-6F5A6D10E4C8}" dt="2020-03-10T06:47:16.282" v="1464"/>
          <ac:spMkLst>
            <pc:docMk/>
            <pc:sldMk cId="2344204192" sldId="272"/>
            <ac:spMk id="13" creationId="{7264F718-7FAC-4056-9FA9-A603EC682FE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6:47:16.282" v="1464"/>
          <ac:spMkLst>
            <pc:docMk/>
            <pc:sldMk cId="2344204192" sldId="272"/>
            <ac:spMk id="15" creationId="{F74639F7-E3C7-4165-A83E-6386A86BA1DA}"/>
          </ac:spMkLst>
        </pc:spChg>
        <pc:spChg chg="add del">
          <ac:chgData name="Rebha Adyanthaya" userId="S::rebha@uchicago.edu::afa9cc37-cc58-453b-ba6f-3a5d21de7f08" providerId="AD" clId="Web-{1C7B9E61-1C0E-069E-3E3B-6F5A6D10E4C8}" dt="2020-03-10T06:47:16.282" v="1464"/>
          <ac:spMkLst>
            <pc:docMk/>
            <pc:sldMk cId="2344204192" sldId="272"/>
            <ac:spMk id="17" creationId="{8B3AF0F1-707A-463E-B5EE-33C63A40CFC9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1:48.677" v="1534" actId="14100"/>
          <ac:spMkLst>
            <pc:docMk/>
            <pc:sldMk cId="2344204192" sldId="272"/>
            <ac:spMk id="19" creationId="{8E0EFAC0-D802-4C37-8AD3-683A51D4D011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1:53.239" v="1535" actId="14100"/>
          <ac:spMkLst>
            <pc:docMk/>
            <pc:sldMk cId="2344204192" sldId="272"/>
            <ac:spMk id="21" creationId="{B6538C15-C8DC-4614-B394-4739285BA34F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1:43.677" v="1533" actId="14100"/>
          <ac:spMkLst>
            <pc:docMk/>
            <pc:sldMk cId="2344204192" sldId="272"/>
            <ac:spMk id="23" creationId="{89F7F06A-B652-40E2-8EC6-189C6ABD5CD8}"/>
          </ac:spMkLst>
        </pc:spChg>
        <pc:spChg chg="add">
          <ac:chgData name="Rebha Adyanthaya" userId="S::rebha@uchicago.edu::afa9cc37-cc58-453b-ba6f-3a5d21de7f08" providerId="AD" clId="Web-{1C7B9E61-1C0E-069E-3E3B-6F5A6D10E4C8}" dt="2020-03-10T06:47:16.282" v="1464"/>
          <ac:spMkLst>
            <pc:docMk/>
            <pc:sldMk cId="2344204192" sldId="272"/>
            <ac:spMk id="28" creationId="{B547373F-AF2E-4907-B442-9F902B387FD0}"/>
          </ac:spMkLst>
        </pc:spChg>
        <pc:picChg chg="add del mod">
          <ac:chgData name="Rebha Adyanthaya" userId="S::rebha@uchicago.edu::afa9cc37-cc58-453b-ba6f-3a5d21de7f08" providerId="AD" clId="Web-{1C7B9E61-1C0E-069E-3E3B-6F5A6D10E4C8}" dt="2020-03-10T06:12:53.218" v="987"/>
          <ac:picMkLst>
            <pc:docMk/>
            <pc:sldMk cId="2344204192" sldId="272"/>
            <ac:picMk id="6" creationId="{68FE213E-68F1-42E1-B4CF-DD95AE47E8DB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14:11.267" v="990"/>
          <ac:picMkLst>
            <pc:docMk/>
            <pc:sldMk cId="2344204192" sldId="272"/>
            <ac:picMk id="9" creationId="{545A3DF9-AF6D-45E8-9ED4-CB57F9B2D1E0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49:59.378" v="1505"/>
          <ac:picMkLst>
            <pc:docMk/>
            <pc:sldMk cId="2344204192" sldId="272"/>
            <ac:picMk id="24" creationId="{64A1D052-60D1-456E-9D6C-3F802085B663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50:01.378" v="1508"/>
          <ac:picMkLst>
            <pc:docMk/>
            <pc:sldMk cId="2344204192" sldId="272"/>
            <ac:picMk id="26" creationId="{A9FBDFA3-A6D7-428C-8C92-665F56FDA91D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50:01.206" v="1507"/>
          <ac:picMkLst>
            <pc:docMk/>
            <pc:sldMk cId="2344204192" sldId="272"/>
            <ac:picMk id="30" creationId="{9A9A2A34-DA4E-4D77-B1CF-C6B614CBB8F4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49:55.300" v="1504"/>
          <ac:picMkLst>
            <pc:docMk/>
            <pc:sldMk cId="2344204192" sldId="272"/>
            <ac:picMk id="32" creationId="{6C4DC8A5-2A8C-4B6F-9084-6073DA453385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50:00.846" v="1506"/>
          <ac:picMkLst>
            <pc:docMk/>
            <pc:sldMk cId="2344204192" sldId="272"/>
            <ac:picMk id="34" creationId="{8818084E-09E7-4913-B09E-D5960D15945B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0:32.315" v="1522" actId="1076"/>
          <ac:picMkLst>
            <pc:docMk/>
            <pc:sldMk cId="2344204192" sldId="272"/>
            <ac:picMk id="36" creationId="{033B6BCC-B969-4F66-B196-3185463279EB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0:52.159" v="1526" actId="1076"/>
          <ac:picMkLst>
            <pc:docMk/>
            <pc:sldMk cId="2344204192" sldId="272"/>
            <ac:picMk id="38" creationId="{BB19BB6A-D5F0-408B-9BB2-69EDAADACF21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0:09.784" v="1516" actId="1076"/>
          <ac:picMkLst>
            <pc:docMk/>
            <pc:sldMk cId="2344204192" sldId="272"/>
            <ac:picMk id="40" creationId="{EF1BB7C9-A67C-47E5-BD26-28885FD9C791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0:47.644" v="1525" actId="1076"/>
          <ac:picMkLst>
            <pc:docMk/>
            <pc:sldMk cId="2344204192" sldId="272"/>
            <ac:picMk id="42" creationId="{268D4DEC-B85A-4D8F-9F34-DB1BBA4F4726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0:36.878" v="1523" actId="1076"/>
          <ac:picMkLst>
            <pc:docMk/>
            <pc:sldMk cId="2344204192" sldId="272"/>
            <ac:picMk id="44" creationId="{73AAEF96-CCDC-4D2C-9DE7-3267E5BAF54A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8:47:35.659" v="2465" actId="1076"/>
          <ac:picMkLst>
            <pc:docMk/>
            <pc:sldMk cId="2344204192" sldId="272"/>
            <ac:picMk id="45" creationId="{1DC7E749-D35A-4FD1-9425-E77725461331}"/>
          </ac:picMkLst>
        </pc:picChg>
      </pc:sldChg>
      <pc:sldChg chg="modSp new del">
        <pc:chgData name="Rebha Adyanthaya" userId="S::rebha@uchicago.edu::afa9cc37-cc58-453b-ba6f-3a5d21de7f08" providerId="AD" clId="Web-{1C7B9E61-1C0E-069E-3E3B-6F5A6D10E4C8}" dt="2020-03-10T04:40:06.428" v="96"/>
        <pc:sldMkLst>
          <pc:docMk/>
          <pc:sldMk cId="2368407725" sldId="286"/>
        </pc:sldMkLst>
        <pc:spChg chg="mod">
          <ac:chgData name="Rebha Adyanthaya" userId="S::rebha@uchicago.edu::afa9cc37-cc58-453b-ba6f-3a5d21de7f08" providerId="AD" clId="Web-{1C7B9E61-1C0E-069E-3E3B-6F5A6D10E4C8}" dt="2020-03-10T04:39:15.600" v="93" actId="20577"/>
          <ac:spMkLst>
            <pc:docMk/>
            <pc:sldMk cId="2368407725" sldId="286"/>
            <ac:spMk id="2" creationId="{A87F9005-7923-4D02-8468-BD395F28B2F5}"/>
          </ac:spMkLst>
        </pc:spChg>
      </pc:sldChg>
      <pc:sldChg chg="addSp delSp modSp new mod ord setBg">
        <pc:chgData name="Rebha Adyanthaya" userId="S::rebha@uchicago.edu::afa9cc37-cc58-453b-ba6f-3a5d21de7f08" providerId="AD" clId="Web-{1C7B9E61-1C0E-069E-3E3B-6F5A6D10E4C8}" dt="2020-03-10T05:14:34.464" v="419"/>
        <pc:sldMkLst>
          <pc:docMk/>
          <pc:sldMk cId="3573993525" sldId="286"/>
        </pc:sldMkLst>
        <pc:spChg chg="del mod">
          <ac:chgData name="Rebha Adyanthaya" userId="S::rebha@uchicago.edu::afa9cc37-cc58-453b-ba6f-3a5d21de7f08" providerId="AD" clId="Web-{1C7B9E61-1C0E-069E-3E3B-6F5A6D10E4C8}" dt="2020-03-10T05:11:15.853" v="397"/>
          <ac:spMkLst>
            <pc:docMk/>
            <pc:sldMk cId="3573993525" sldId="286"/>
            <ac:spMk id="2" creationId="{2C7F73A5-FEF1-48F0-A699-16452DB628E4}"/>
          </ac:spMkLst>
        </pc:spChg>
        <pc:spChg chg="del mod">
          <ac:chgData name="Rebha Adyanthaya" userId="S::rebha@uchicago.edu::afa9cc37-cc58-453b-ba6f-3a5d21de7f08" providerId="AD" clId="Web-{1C7B9E61-1C0E-069E-3E3B-6F5A6D10E4C8}" dt="2020-03-10T05:11:18.635" v="399"/>
          <ac:spMkLst>
            <pc:docMk/>
            <pc:sldMk cId="3573993525" sldId="286"/>
            <ac:spMk id="3" creationId="{50FB6D30-4FBD-4E81-B546-6A38765850F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19.480" v="413"/>
          <ac:spMkLst>
            <pc:docMk/>
            <pc:sldMk cId="3573993525" sldId="286"/>
            <ac:spMk id="6" creationId="{32BC26D8-82FB-445E-AA49-62A77D7C1EE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19.480" v="413"/>
          <ac:spMkLst>
            <pc:docMk/>
            <pc:sldMk cId="3573993525" sldId="286"/>
            <ac:spMk id="7" creationId="{CB44330D-EA18-4254-AA95-EB49948539B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9" creationId="{F3060C83-F051-4F0E-ABAD-AA0DFC48B21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19.480" v="412"/>
          <ac:spMkLst>
            <pc:docMk/>
            <pc:sldMk cId="3573993525" sldId="286"/>
            <ac:spMk id="10" creationId="{5F9CFCE6-877F-4858-B8BD-2C52CA8AFBC4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11" creationId="{83C98ABE-055B-441F-B07E-44F97F083C3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19.480" v="412"/>
          <ac:spMkLst>
            <pc:docMk/>
            <pc:sldMk cId="3573993525" sldId="286"/>
            <ac:spMk id="12" creationId="{8213F8A0-12AE-4514-8372-0DD766EC28EE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13" creationId="{29FDB030-9B49-4CED-8CCD-4D99382388AC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19.480" v="412"/>
          <ac:spMkLst>
            <pc:docMk/>
            <pc:sldMk cId="3573993525" sldId="286"/>
            <ac:spMk id="14" creationId="{9EFF17D4-9A8C-4CE5-B096-D8CCD440043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15" creationId="{3783CA14-24A1-485C-8B30-D6A5D87987AD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34.464" v="419"/>
          <ac:spMkLst>
            <pc:docMk/>
            <pc:sldMk cId="3573993525" sldId="286"/>
            <ac:spMk id="16" creationId="{A9F529C3-C941-49FD-8C67-82F134F64BDB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17" creationId="{9A97C86A-04D6-40F7-AE84-31AB43E6A846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34.464" v="419"/>
          <ac:spMkLst>
            <pc:docMk/>
            <pc:sldMk cId="3573993525" sldId="286"/>
            <ac:spMk id="18" creationId="{20586029-32A0-47E5-9AEC-AE3ABA6B94D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19" creationId="{FF9F2414-84E8-453E-B1F3-389FDE8192D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3:13.448" v="406"/>
          <ac:spMkLst>
            <pc:docMk/>
            <pc:sldMk cId="3573993525" sldId="286"/>
            <ac:spMk id="21" creationId="{3ECA69A1-7536-43AC-85EF-C7106179F5ED}"/>
          </ac:spMkLst>
        </pc:spChg>
        <pc:spChg chg="add">
          <ac:chgData name="Rebha Adyanthaya" userId="S::rebha@uchicago.edu::afa9cc37-cc58-453b-ba6f-3a5d21de7f08" providerId="AD" clId="Web-{1C7B9E61-1C0E-069E-3E3B-6F5A6D10E4C8}" dt="2020-03-10T05:14:34.464" v="419"/>
          <ac:spMkLst>
            <pc:docMk/>
            <pc:sldMk cId="3573993525" sldId="286"/>
            <ac:spMk id="22" creationId="{32BC26D8-82FB-445E-AA49-62A77D7C1EE0}"/>
          </ac:spMkLst>
        </pc:spChg>
        <pc:spChg chg="add">
          <ac:chgData name="Rebha Adyanthaya" userId="S::rebha@uchicago.edu::afa9cc37-cc58-453b-ba6f-3a5d21de7f08" providerId="AD" clId="Web-{1C7B9E61-1C0E-069E-3E3B-6F5A6D10E4C8}" dt="2020-03-10T05:14:34.464" v="419"/>
          <ac:spMkLst>
            <pc:docMk/>
            <pc:sldMk cId="3573993525" sldId="286"/>
            <ac:spMk id="23" creationId="{CB44330D-EA18-4254-AA95-EB49948539B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31.417" v="416"/>
          <ac:spMkLst>
            <pc:docMk/>
            <pc:sldMk cId="3573993525" sldId="286"/>
            <ac:spMk id="25" creationId="{32BC26D8-82FB-445E-AA49-62A77D7C1EE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4:31.417" v="416"/>
          <ac:spMkLst>
            <pc:docMk/>
            <pc:sldMk cId="3573993525" sldId="286"/>
            <ac:spMk id="27" creationId="{CB44330D-EA18-4254-AA95-EB49948539B8}"/>
          </ac:spMkLst>
        </pc:spChg>
        <pc:picChg chg="add mod ord">
          <ac:chgData name="Rebha Adyanthaya" userId="S::rebha@uchicago.edu::afa9cc37-cc58-453b-ba6f-3a5d21de7f08" providerId="AD" clId="Web-{1C7B9E61-1C0E-069E-3E3B-6F5A6D10E4C8}" dt="2020-03-10T05:14:34.464" v="419"/>
          <ac:picMkLst>
            <pc:docMk/>
            <pc:sldMk cId="3573993525" sldId="286"/>
            <ac:picMk id="4" creationId="{FE4A6240-95F2-4F34-BB00-B45EDFB5485D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5:14:21.792" v="414"/>
          <ac:picMkLst>
            <pc:docMk/>
            <pc:sldMk cId="3573993525" sldId="286"/>
            <ac:picMk id="8" creationId="{52A812B1-CA44-4BA0-BC0D-948671795BA4}"/>
          </ac:picMkLst>
        </pc:picChg>
        <pc:cxnChg chg="add del">
          <ac:chgData name="Rebha Adyanthaya" userId="S::rebha@uchicago.edu::afa9cc37-cc58-453b-ba6f-3a5d21de7f08" providerId="AD" clId="Web-{1C7B9E61-1C0E-069E-3E3B-6F5A6D10E4C8}" dt="2020-03-10T05:14:34.464" v="419"/>
          <ac:cxnSpMkLst>
            <pc:docMk/>
            <pc:sldMk cId="3573993525" sldId="286"/>
            <ac:cxnSpMk id="20" creationId="{8C730EAB-A532-4295-A302-FB4B90DB9F5E}"/>
          </ac:cxnSpMkLst>
        </pc:cxnChg>
      </pc:sldChg>
      <pc:sldChg chg="addSp delSp modSp new mod setBg">
        <pc:chgData name="Rebha Adyanthaya" userId="S::rebha@uchicago.edu::afa9cc37-cc58-453b-ba6f-3a5d21de7f08" providerId="AD" clId="Web-{1C7B9E61-1C0E-069E-3E3B-6F5A6D10E4C8}" dt="2020-03-10T06:59:31.367" v="1579" actId="20577"/>
        <pc:sldMkLst>
          <pc:docMk/>
          <pc:sldMk cId="195211780" sldId="287"/>
        </pc:sldMkLst>
        <pc:spChg chg="del mod">
          <ac:chgData name="Rebha Adyanthaya" userId="S::rebha@uchicago.edu::afa9cc37-cc58-453b-ba6f-3a5d21de7f08" providerId="AD" clId="Web-{1C7B9E61-1C0E-069E-3E3B-6F5A6D10E4C8}" dt="2020-03-10T05:14:46.074" v="422"/>
          <ac:spMkLst>
            <pc:docMk/>
            <pc:sldMk cId="195211780" sldId="287"/>
            <ac:spMk id="2" creationId="{0AB4EE04-AB0D-4282-A133-50D58C4BD0E9}"/>
          </ac:spMkLst>
        </pc:spChg>
        <pc:spChg chg="del mod">
          <ac:chgData name="Rebha Adyanthaya" userId="S::rebha@uchicago.edu::afa9cc37-cc58-453b-ba6f-3a5d21de7f08" providerId="AD" clId="Web-{1C7B9E61-1C0E-069E-3E3B-6F5A6D10E4C8}" dt="2020-03-10T05:14:50.011" v="424"/>
          <ac:spMkLst>
            <pc:docMk/>
            <pc:sldMk cId="195211780" sldId="287"/>
            <ac:spMk id="3" creationId="{A8683859-32DC-4BA6-8131-8B15BC9EFC0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84" v="433"/>
          <ac:spMkLst>
            <pc:docMk/>
            <pc:sldMk cId="195211780" sldId="287"/>
            <ac:spMk id="6" creationId="{6FF0F0B8-5B06-4174-9742-1FD7ABE712A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5:18.433" v="427"/>
          <ac:spMkLst>
            <pc:docMk/>
            <pc:sldMk cId="195211780" sldId="287"/>
            <ac:spMk id="9" creationId="{32BC26D8-82FB-445E-AA49-62A77D7C1EE0}"/>
          </ac:spMkLst>
        </pc:spChg>
        <pc:spChg chg="add">
          <ac:chgData name="Rebha Adyanthaya" userId="S::rebha@uchicago.edu::afa9cc37-cc58-453b-ba6f-3a5d21de7f08" providerId="AD" clId="Web-{1C7B9E61-1C0E-069E-3E3B-6F5A6D10E4C8}" dt="2020-03-10T05:16:10.684" v="433"/>
          <ac:spMkLst>
            <pc:docMk/>
            <pc:sldMk cId="195211780" sldId="287"/>
            <ac:spMk id="10" creationId="{32BC26D8-82FB-445E-AA49-62A77D7C1EE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5:18.433" v="427"/>
          <ac:spMkLst>
            <pc:docMk/>
            <pc:sldMk cId="195211780" sldId="287"/>
            <ac:spMk id="11" creationId="{CB44330D-EA18-4254-AA95-EB49948539B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12" creationId="{46D6306C-ED4F-4AAE-B4A5-EEA6AFAD726E}"/>
          </ac:spMkLst>
        </pc:spChg>
        <pc:spChg chg="add">
          <ac:chgData name="Rebha Adyanthaya" userId="S::rebha@uchicago.edu::afa9cc37-cc58-453b-ba6f-3a5d21de7f08" providerId="AD" clId="Web-{1C7B9E61-1C0E-069E-3E3B-6F5A6D10E4C8}" dt="2020-03-10T05:16:10.684" v="433"/>
          <ac:spMkLst>
            <pc:docMk/>
            <pc:sldMk cId="195211780" sldId="287"/>
            <ac:spMk id="13" creationId="{CB44330D-EA18-4254-AA95-EB49948539B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14" creationId="{0EC5361D-F897-4856-B945-0455A365EB24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59:31.367" v="1579" actId="20577"/>
          <ac:spMkLst>
            <pc:docMk/>
            <pc:sldMk cId="195211780" sldId="287"/>
            <ac:spMk id="15" creationId="{E9D3E2D0-9DB4-4449-84A7-BA92C904B236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16" creationId="{4508C0C5-2268-42B5-B3C8-4D0899E05F8C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18" creationId="{141ACBDB-38F8-4B34-8183-BD95B4E55A6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20" creationId="{DE00DB52-3455-4E2F-867B-A6D0516E175B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22" creationId="{9E914C83-E0D8-4953-92D5-169D28CB43AE}"/>
          </ac:spMkLst>
        </pc:spChg>
        <pc:spChg chg="add del">
          <ac:chgData name="Rebha Adyanthaya" userId="S::rebha@uchicago.edu::afa9cc37-cc58-453b-ba6f-3a5d21de7f08" providerId="AD" clId="Web-{1C7B9E61-1C0E-069E-3E3B-6F5A6D10E4C8}" dt="2020-03-10T05:16:10.668" v="432"/>
          <ac:spMkLst>
            <pc:docMk/>
            <pc:sldMk cId="195211780" sldId="287"/>
            <ac:spMk id="24" creationId="{3512E083-F550-46AF-8490-767ECFD00CB7}"/>
          </ac:spMkLst>
        </pc:spChg>
        <pc:picChg chg="add del mod">
          <ac:chgData name="Rebha Adyanthaya" userId="S::rebha@uchicago.edu::afa9cc37-cc58-453b-ba6f-3a5d21de7f08" providerId="AD" clId="Web-{1C7B9E61-1C0E-069E-3E3B-6F5A6D10E4C8}" dt="2020-03-10T05:15:38.449" v="429"/>
          <ac:picMkLst>
            <pc:docMk/>
            <pc:sldMk cId="195211780" sldId="287"/>
            <ac:picMk id="4" creationId="{907A7214-277D-4BBA-BDFB-019B7FDE51C1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59:08.617" v="1538" actId="14100"/>
          <ac:picMkLst>
            <pc:docMk/>
            <pc:sldMk cId="195211780" sldId="287"/>
            <ac:picMk id="7" creationId="{C307E39F-484D-4029-B2FF-40202C2A50CE}"/>
          </ac:picMkLst>
        </pc:picChg>
      </pc:sldChg>
      <pc:sldChg chg="addSp delSp modSp new del">
        <pc:chgData name="Rebha Adyanthaya" userId="S::rebha@uchicago.edu::afa9cc37-cc58-453b-ba6f-3a5d21de7f08" providerId="AD" clId="Web-{1C7B9E61-1C0E-069E-3E3B-6F5A6D10E4C8}" dt="2020-03-10T05:59:57.288" v="949"/>
        <pc:sldMkLst>
          <pc:docMk/>
          <pc:sldMk cId="244000569" sldId="288"/>
        </pc:sldMkLst>
        <pc:spChg chg="del mod">
          <ac:chgData name="Rebha Adyanthaya" userId="S::rebha@uchicago.edu::afa9cc37-cc58-453b-ba6f-3a5d21de7f08" providerId="AD" clId="Web-{1C7B9E61-1C0E-069E-3E3B-6F5A6D10E4C8}" dt="2020-03-10T05:58:34.787" v="932"/>
          <ac:spMkLst>
            <pc:docMk/>
            <pc:sldMk cId="244000569" sldId="288"/>
            <ac:spMk id="2" creationId="{742BE6C6-5D10-4944-805B-F2354E0FE09C}"/>
          </ac:spMkLst>
        </pc:spChg>
        <pc:spChg chg="del mod">
          <ac:chgData name="Rebha Adyanthaya" userId="S::rebha@uchicago.edu::afa9cc37-cc58-453b-ba6f-3a5d21de7f08" providerId="AD" clId="Web-{1C7B9E61-1C0E-069E-3E3B-6F5A6D10E4C8}" dt="2020-03-10T05:58:38.334" v="934"/>
          <ac:spMkLst>
            <pc:docMk/>
            <pc:sldMk cId="244000569" sldId="288"/>
            <ac:spMk id="3" creationId="{8A8FF7AA-0E42-40C9-8595-6CD0C7877F0C}"/>
          </ac:spMkLst>
        </pc:spChg>
        <pc:spChg chg="add">
          <ac:chgData name="Rebha Adyanthaya" userId="S::rebha@uchicago.edu::afa9cc37-cc58-453b-ba6f-3a5d21de7f08" providerId="AD" clId="Web-{1C7B9E61-1C0E-069E-3E3B-6F5A6D10E4C8}" dt="2020-03-10T05:58:45.896" v="935"/>
          <ac:spMkLst>
            <pc:docMk/>
            <pc:sldMk cId="244000569" sldId="288"/>
            <ac:spMk id="5" creationId="{FDCD19E7-6B36-4D27-9389-C318BF096498}"/>
          </ac:spMkLst>
        </pc:spChg>
        <pc:spChg chg="add">
          <ac:chgData name="Rebha Adyanthaya" userId="S::rebha@uchicago.edu::afa9cc37-cc58-453b-ba6f-3a5d21de7f08" providerId="AD" clId="Web-{1C7B9E61-1C0E-069E-3E3B-6F5A6D10E4C8}" dt="2020-03-10T05:58:54.974" v="936"/>
          <ac:spMkLst>
            <pc:docMk/>
            <pc:sldMk cId="244000569" sldId="288"/>
            <ac:spMk id="7" creationId="{13F0D4ED-A362-4128-9D75-2892B57D2A70}"/>
          </ac:spMkLst>
        </pc:spChg>
        <pc:spChg chg="add mod">
          <ac:chgData name="Rebha Adyanthaya" userId="S::rebha@uchicago.edu::afa9cc37-cc58-453b-ba6f-3a5d21de7f08" providerId="AD" clId="Web-{1C7B9E61-1C0E-069E-3E3B-6F5A6D10E4C8}" dt="2020-03-10T05:59:37.663" v="948" actId="1076"/>
          <ac:spMkLst>
            <pc:docMk/>
            <pc:sldMk cId="244000569" sldId="288"/>
            <ac:spMk id="8" creationId="{043F260B-ED16-43C8-9EB3-B3AFAFF42B09}"/>
          </ac:spMkLst>
        </pc:spChg>
        <pc:spChg chg="add mod">
          <ac:chgData name="Rebha Adyanthaya" userId="S::rebha@uchicago.edu::afa9cc37-cc58-453b-ba6f-3a5d21de7f08" providerId="AD" clId="Web-{1C7B9E61-1C0E-069E-3E3B-6F5A6D10E4C8}" dt="2020-03-10T05:59:34.241" v="947" actId="1076"/>
          <ac:spMkLst>
            <pc:docMk/>
            <pc:sldMk cId="244000569" sldId="288"/>
            <ac:spMk id="10" creationId="{7414F040-BCBB-4F85-8E3D-AD1B6F81EB8B}"/>
          </ac:spMkLst>
        </pc:spChg>
      </pc:sldChg>
      <pc:sldChg chg="addSp delSp modSp new mod setBg">
        <pc:chgData name="Rebha Adyanthaya" userId="S::rebha@uchicago.edu::afa9cc37-cc58-453b-ba6f-3a5d21de7f08" providerId="AD" clId="Web-{1C7B9E61-1C0E-069E-3E3B-6F5A6D10E4C8}" dt="2020-03-10T08:18:25.164" v="2288" actId="20577"/>
        <pc:sldMkLst>
          <pc:docMk/>
          <pc:sldMk cId="717029455" sldId="288"/>
        </pc:sldMkLst>
        <pc:spChg chg="mod">
          <ac:chgData name="Rebha Adyanthaya" userId="S::rebha@uchicago.edu::afa9cc37-cc58-453b-ba6f-3a5d21de7f08" providerId="AD" clId="Web-{1C7B9E61-1C0E-069E-3E3B-6F5A6D10E4C8}" dt="2020-03-10T08:18:25.164" v="2288" actId="20577"/>
          <ac:spMkLst>
            <pc:docMk/>
            <pc:sldMk cId="717029455" sldId="288"/>
            <ac:spMk id="2" creationId="{F8E97397-7A8D-45E6-BE0F-3132FFCDE7C7}"/>
          </ac:spMkLst>
        </pc:spChg>
        <pc:spChg chg="del mod">
          <ac:chgData name="Rebha Adyanthaya" userId="S::rebha@uchicago.edu::afa9cc37-cc58-453b-ba6f-3a5d21de7f08" providerId="AD" clId="Web-{1C7B9E61-1C0E-069E-3E3B-6F5A6D10E4C8}" dt="2020-03-10T08:08:18.002" v="2156"/>
          <ac:spMkLst>
            <pc:docMk/>
            <pc:sldMk cId="717029455" sldId="288"/>
            <ac:spMk id="3" creationId="{2596D6F2-18F2-4231-9CE5-5A5F7E59F23F}"/>
          </ac:spMkLst>
        </pc:spChg>
        <pc:spChg chg="add">
          <ac:chgData name="Rebha Adyanthaya" userId="S::rebha@uchicago.edu::afa9cc37-cc58-453b-ba6f-3a5d21de7f08" providerId="AD" clId="Web-{1C7B9E61-1C0E-069E-3E3B-6F5A6D10E4C8}" dt="2020-03-10T08:08:18.002" v="2156"/>
          <ac:spMkLst>
            <pc:docMk/>
            <pc:sldMk cId="717029455" sldId="288"/>
            <ac:spMk id="10" creationId="{3A5B4632-C963-4296-86F0-79AA9EA5AE98}"/>
          </ac:spMkLst>
        </pc:spChg>
        <pc:graphicFrameChg chg="add modGraphic">
          <ac:chgData name="Rebha Adyanthaya" userId="S::rebha@uchicago.edu::afa9cc37-cc58-453b-ba6f-3a5d21de7f08" providerId="AD" clId="Web-{1C7B9E61-1C0E-069E-3E3B-6F5A6D10E4C8}" dt="2020-03-10T08:16:45.460" v="2278" actId="20577"/>
          <ac:graphicFrameMkLst>
            <pc:docMk/>
            <pc:sldMk cId="717029455" sldId="288"/>
            <ac:graphicFrameMk id="5" creationId="{27E8BB50-EFB2-4767-A514-42219FC4D46F}"/>
          </ac:graphicFrameMkLst>
        </pc:graphicFrameChg>
        <pc:picChg chg="add del mod">
          <ac:chgData name="Rebha Adyanthaya" userId="S::rebha@uchicago.edu::afa9cc37-cc58-453b-ba6f-3a5d21de7f08" providerId="AD" clId="Web-{1C7B9E61-1C0E-069E-3E3B-6F5A6D10E4C8}" dt="2020-03-10T08:07:19.736" v="2155"/>
          <ac:picMkLst>
            <pc:docMk/>
            <pc:sldMk cId="717029455" sldId="288"/>
            <ac:picMk id="4" creationId="{75F8897C-4DAF-4711-89FE-BFC7EB531FAF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8:16:49.772" v="2279" actId="14100"/>
          <ac:picMkLst>
            <pc:docMk/>
            <pc:sldMk cId="717029455" sldId="288"/>
            <ac:picMk id="350" creationId="{461EC5EF-4775-4DBF-B70A-B8DB5B26480E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8:18:10.445" v="2285" actId="1076"/>
          <ac:picMkLst>
            <pc:docMk/>
            <pc:sldMk cId="717029455" sldId="288"/>
            <ac:picMk id="1032" creationId="{B94C9CF8-EF4C-430B-B089-0012CC962994}"/>
          </ac:picMkLst>
        </pc:picChg>
      </pc:sldChg>
      <pc:sldChg chg="addSp delSp modSp new del mod setBg">
        <pc:chgData name="Rebha Adyanthaya" userId="S::rebha@uchicago.edu::afa9cc37-cc58-453b-ba6f-3a5d21de7f08" providerId="AD" clId="Web-{1C7B9E61-1C0E-069E-3E3B-6F5A6D10E4C8}" dt="2020-03-10T06:50:59.487" v="1527"/>
        <pc:sldMkLst>
          <pc:docMk/>
          <pc:sldMk cId="2065736504" sldId="288"/>
        </pc:sldMkLst>
        <pc:spChg chg="del mod">
          <ac:chgData name="Rebha Adyanthaya" userId="S::rebha@uchicago.edu::afa9cc37-cc58-453b-ba6f-3a5d21de7f08" providerId="AD" clId="Web-{1C7B9E61-1C0E-069E-3E3B-6F5A6D10E4C8}" dt="2020-03-10T06:45:46.407" v="1454"/>
          <ac:spMkLst>
            <pc:docMk/>
            <pc:sldMk cId="2065736504" sldId="288"/>
            <ac:spMk id="2" creationId="{044C0B31-0A33-46CC-9009-E741109715AA}"/>
          </ac:spMkLst>
        </pc:spChg>
        <pc:spChg chg="del mod">
          <ac:chgData name="Rebha Adyanthaya" userId="S::rebha@uchicago.edu::afa9cc37-cc58-453b-ba6f-3a5d21de7f08" providerId="AD" clId="Web-{1C7B9E61-1C0E-069E-3E3B-6F5A6D10E4C8}" dt="2020-03-10T06:06:26.496" v="982"/>
          <ac:spMkLst>
            <pc:docMk/>
            <pc:sldMk cId="2065736504" sldId="288"/>
            <ac:spMk id="3" creationId="{A334B402-5C23-4B71-A974-71FA517F921B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6:09:26.434" v="985"/>
          <ac:spMkLst>
            <pc:docMk/>
            <pc:sldMk cId="2065736504" sldId="288"/>
            <ac:spMk id="5" creationId="{9CA1B64C-33AD-4B75-B1EB-A60E8A6DF8AB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5:51.750" v="1455" actId="1076"/>
          <ac:spMkLst>
            <pc:docMk/>
            <pc:sldMk cId="2065736504" sldId="288"/>
            <ac:spMk id="20" creationId="{CBD3A6FF-9277-4582-895A-223C0066CE43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5:36.078" v="1451" actId="1076"/>
          <ac:spMkLst>
            <pc:docMk/>
            <pc:sldMk cId="2065736504" sldId="288"/>
            <ac:spMk id="22" creationId="{2117AC93-9560-4B0B-9440-63FCD040F5F0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6:00.063" v="1456" actId="14100"/>
          <ac:spMkLst>
            <pc:docMk/>
            <pc:sldMk cId="2065736504" sldId="288"/>
            <ac:spMk id="23" creationId="{BBEEAA63-FB47-425B-99E9-918FB1F2A435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6:04.891" v="1457" actId="14100"/>
          <ac:spMkLst>
            <pc:docMk/>
            <pc:sldMk cId="2065736504" sldId="288"/>
            <ac:spMk id="24" creationId="{164C94DA-D7E2-4BE5-9112-468346BF59A3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6:10.547" v="1458" actId="1076"/>
          <ac:spMkLst>
            <pc:docMk/>
            <pc:sldMk cId="2065736504" sldId="288"/>
            <ac:spMk id="25" creationId="{68E6018D-5265-440C-ADAC-6CA78BCBB7A1}"/>
          </ac:spMkLst>
        </pc:spChg>
        <pc:spChg chg="add mod">
          <ac:chgData name="Rebha Adyanthaya" userId="S::rebha@uchicago.edu::afa9cc37-cc58-453b-ba6f-3a5d21de7f08" providerId="AD" clId="Web-{1C7B9E61-1C0E-069E-3E3B-6F5A6D10E4C8}" dt="2020-03-10T06:45:46.407" v="1454"/>
          <ac:spMkLst>
            <pc:docMk/>
            <pc:sldMk cId="2065736504" sldId="288"/>
            <ac:spMk id="30" creationId="{97DF1173-FEAD-48E6-AD86-9FE84BE9173F}"/>
          </ac:spMkLst>
        </pc:spChg>
        <pc:picChg chg="add mod">
          <ac:chgData name="Rebha Adyanthaya" userId="S::rebha@uchicago.edu::afa9cc37-cc58-453b-ba6f-3a5d21de7f08" providerId="AD" clId="Web-{1C7B9E61-1C0E-069E-3E3B-6F5A6D10E4C8}" dt="2020-03-10T06:49:30.549" v="1502" actId="14100"/>
          <ac:picMkLst>
            <pc:docMk/>
            <pc:sldMk cId="2065736504" sldId="288"/>
            <ac:picMk id="6" creationId="{293F65D5-1A6C-4E9F-A72C-20727CAC413F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17:48.456" v="1006"/>
          <ac:picMkLst>
            <pc:docMk/>
            <pc:sldMk cId="2065736504" sldId="288"/>
            <ac:picMk id="7" creationId="{0D856063-1411-42ED-BF05-47A33B10109A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49:24.815" v="1501" actId="14100"/>
          <ac:picMkLst>
            <pc:docMk/>
            <pc:sldMk cId="2065736504" sldId="288"/>
            <ac:picMk id="8" creationId="{920F58B5-3A12-4487-A935-CD60BD78B338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6:48:51.596" v="1496" actId="14100"/>
          <ac:picMkLst>
            <pc:docMk/>
            <pc:sldMk cId="2065736504" sldId="288"/>
            <ac:picMk id="10" creationId="{2D617F8C-F16F-4867-B1EB-4C6994171ECF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49:39.003" v="1503" actId="14100"/>
          <ac:picMkLst>
            <pc:docMk/>
            <pc:sldMk cId="2065736504" sldId="288"/>
            <ac:picMk id="12" creationId="{FF878412-4F16-4F28-AB9E-8C88F5F82C0B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17:54.174" v="1008"/>
          <ac:picMkLst>
            <pc:docMk/>
            <pc:sldMk cId="2065736504" sldId="288"/>
            <ac:picMk id="14" creationId="{0D856063-1411-42ED-BF05-47A33B10109A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18:41.362" v="1016"/>
          <ac:picMkLst>
            <pc:docMk/>
            <pc:sldMk cId="2065736504" sldId="288"/>
            <ac:picMk id="15" creationId="{1BACC905-173C-4F2F-9B26-4ECA0EECB647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19:09.784" v="1019"/>
          <ac:picMkLst>
            <pc:docMk/>
            <pc:sldMk cId="2065736504" sldId="288"/>
            <ac:picMk id="17" creationId="{E7839300-C31A-4BF2-898A-A8F02B849EFA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49:02.831" v="1498" actId="14100"/>
          <ac:picMkLst>
            <pc:docMk/>
            <pc:sldMk cId="2065736504" sldId="288"/>
            <ac:picMk id="19" creationId="{18EADF5A-4323-4E14-AD50-9A3A06718909}"/>
          </ac:picMkLst>
        </pc:picChg>
        <pc:picChg chg="add del">
          <ac:chgData name="Rebha Adyanthaya" userId="S::rebha@uchicago.edu::afa9cc37-cc58-453b-ba6f-3a5d21de7f08" providerId="AD" clId="Web-{1C7B9E61-1C0E-069E-3E3B-6F5A6D10E4C8}" dt="2020-03-10T06:20:49.894" v="1035"/>
          <ac:picMkLst>
            <pc:docMk/>
            <pc:sldMk cId="2065736504" sldId="288"/>
            <ac:picMk id="21" creationId="{3AE988A3-987D-47AA-8A1E-DFA52BD4AD39}"/>
          </ac:picMkLst>
        </pc:picChg>
        <pc:picChg chg="add del">
          <ac:chgData name="Rebha Adyanthaya" userId="S::rebha@uchicago.edu::afa9cc37-cc58-453b-ba6f-3a5d21de7f08" providerId="AD" clId="Web-{1C7B9E61-1C0E-069E-3E3B-6F5A6D10E4C8}" dt="2020-03-10T06:24:35.271" v="1324"/>
          <ac:picMkLst>
            <pc:docMk/>
            <pc:sldMk cId="2065736504" sldId="288"/>
            <ac:picMk id="26" creationId="{8E8ACC42-7B75-43BC-8BB0-6FB3391911AB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6:42:46.202" v="1391"/>
          <ac:picMkLst>
            <pc:docMk/>
            <pc:sldMk cId="2065736504" sldId="288"/>
            <ac:picMk id="27" creationId="{C7ADA5E5-7C15-4D1D-BE80-173266932787}"/>
          </ac:picMkLst>
        </pc:picChg>
      </pc:sldChg>
      <pc:sldChg chg="delSp modSp new del mod setBg">
        <pc:chgData name="Rebha Adyanthaya" userId="S::rebha@uchicago.edu::afa9cc37-cc58-453b-ba6f-3a5d21de7f08" providerId="AD" clId="Web-{1C7B9E61-1C0E-069E-3E3B-6F5A6D10E4C8}" dt="2020-03-10T06:57:01.178" v="1536"/>
        <pc:sldMkLst>
          <pc:docMk/>
          <pc:sldMk cId="535382336" sldId="289"/>
        </pc:sldMkLst>
        <pc:spChg chg="del mod">
          <ac:chgData name="Rebha Adyanthaya" userId="S::rebha@uchicago.edu::afa9cc37-cc58-453b-ba6f-3a5d21de7f08" providerId="AD" clId="Web-{1C7B9E61-1C0E-069E-3E3B-6F5A6D10E4C8}" dt="2020-03-10T06:42:22.327" v="1389"/>
          <ac:spMkLst>
            <pc:docMk/>
            <pc:sldMk cId="535382336" sldId="289"/>
            <ac:spMk id="2" creationId="{C9C17D4B-E89D-4F56-9078-805D9F7FB30A}"/>
          </ac:spMkLst>
        </pc:spChg>
      </pc:sldChg>
      <pc:sldChg chg="addSp delSp modSp new mod setBg setClrOvrMap">
        <pc:chgData name="Rebha Adyanthaya" userId="S::rebha@uchicago.edu::afa9cc37-cc58-453b-ba6f-3a5d21de7f08" providerId="AD" clId="Web-{1C7B9E61-1C0E-069E-3E3B-6F5A6D10E4C8}" dt="2020-03-10T09:11:10.925" v="2718" actId="20577"/>
        <pc:sldMkLst>
          <pc:docMk/>
          <pc:sldMk cId="578132305" sldId="289"/>
        </pc:sldMkLst>
        <pc:spChg chg="mod">
          <ac:chgData name="Rebha Adyanthaya" userId="S::rebha@uchicago.edu::afa9cc37-cc58-453b-ba6f-3a5d21de7f08" providerId="AD" clId="Web-{1C7B9E61-1C0E-069E-3E3B-6F5A6D10E4C8}" dt="2020-03-10T09:09:35.455" v="2680" actId="20577"/>
          <ac:spMkLst>
            <pc:docMk/>
            <pc:sldMk cId="578132305" sldId="289"/>
            <ac:spMk id="2" creationId="{974E5D4F-CD05-470D-8941-3D47523C6B99}"/>
          </ac:spMkLst>
        </pc:spChg>
        <pc:spChg chg="del mod">
          <ac:chgData name="Rebha Adyanthaya" userId="S::rebha@uchicago.edu::afa9cc37-cc58-453b-ba6f-3a5d21de7f08" providerId="AD" clId="Web-{1C7B9E61-1C0E-069E-3E3B-6F5A6D10E4C8}" dt="2020-03-10T09:08:37.064" v="2665"/>
          <ac:spMkLst>
            <pc:docMk/>
            <pc:sldMk cId="578132305" sldId="289"/>
            <ac:spMk id="3" creationId="{5AEC9157-2F6A-4C2A-85B0-72B854318446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8:55:48.757" v="2539"/>
          <ac:spMkLst>
            <pc:docMk/>
            <pc:sldMk cId="578132305" sldId="289"/>
            <ac:spMk id="10" creationId="{4C731776-5A3D-481D-B4EF-5F2FAE05701E}"/>
          </ac:spMkLst>
        </pc:spChg>
        <pc:spChg chg="add mod">
          <ac:chgData name="Rebha Adyanthaya" userId="S::rebha@uchicago.edu::afa9cc37-cc58-453b-ba6f-3a5d21de7f08" providerId="AD" clId="Web-{1C7B9E61-1C0E-069E-3E3B-6F5A6D10E4C8}" dt="2020-03-10T09:10:00.221" v="2687" actId="20577"/>
          <ac:spMkLst>
            <pc:docMk/>
            <pc:sldMk cId="578132305" sldId="289"/>
            <ac:spMk id="11" creationId="{61A5C5AE-86ED-42B2-BD63-C628DE0C9ADD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9:11:10.925" v="2718" actId="20577"/>
          <ac:spMkLst>
            <pc:docMk/>
            <pc:sldMk cId="578132305" sldId="289"/>
            <ac:spMk id="12" creationId="{F9519DAD-F27B-4E1D-B22B-C9123CA4905D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17" creationId="{0C45045A-6083-4B3E-956A-67582337527D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19" creationId="{EBD2B2B2-1395-4E7B-87A0-BD34551C01B6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21" creationId="{42875DDC-0225-45F8-B745-78688F2D1ADC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23" creationId="{4F329563-0961-4426-90D2-2DF4888E5461}"/>
          </ac:spMkLst>
        </pc:spChg>
        <pc:spChg chg="add del mod">
          <ac:chgData name="Rebha Adyanthaya" userId="S::rebha@uchicago.edu::afa9cc37-cc58-453b-ba6f-3a5d21de7f08" providerId="AD" clId="Web-{1C7B9E61-1C0E-069E-3E3B-6F5A6D10E4C8}" dt="2020-03-10T09:08:46.064" v="2667"/>
          <ac:spMkLst>
            <pc:docMk/>
            <pc:sldMk cId="578132305" sldId="289"/>
            <ac:spMk id="24" creationId="{658BC690-D994-4E2B-AC4E-FCC836A9D8E2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25" creationId="{12617755-D451-4BAF-9B55-518297BFF42D}"/>
          </ac:spMkLst>
        </pc:spChg>
        <pc:spChg chg="add del">
          <ac:chgData name="Rebha Adyanthaya" userId="S::rebha@uchicago.edu::afa9cc37-cc58-453b-ba6f-3a5d21de7f08" providerId="AD" clId="Web-{1C7B9E61-1C0E-069E-3E3B-6F5A6D10E4C8}" dt="2020-03-10T08:59:09.617" v="2552"/>
          <ac:spMkLst>
            <pc:docMk/>
            <pc:sldMk cId="578132305" sldId="289"/>
            <ac:spMk id="27" creationId="{86C062C2-3673-4248-BE21-B51B16E6326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32" creationId="{B4D3D850-2041-4B7C-AED9-54DA385B14F7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34" creationId="{5707F116-8EC0-4822-9067-186AC8C96EB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36" creationId="{49F1A7E4-819D-4D21-8E8B-32671A9F9853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38" creationId="{CB64814D-A361-44E1-8D97-B83E41C8B280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40" creationId="{852A6879-032A-4946-9CCA-44D38BEDF5F5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42" creationId="{56AB08D7-F0FB-4965-B730-8B874214C283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44" creationId="{148D9297-49FA-43ED-AC6B-E2F153B3A5A6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46" creationId="{77C2D141-F73C-4BF3-B3DF-D3BA74B8BE29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48" creationId="{DB456AC5-2DFE-4E00-B0CE-30AAA2A3D676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50" creationId="{D3EB41F8-8868-4FC3-8553-94FEE5A8B818}"/>
          </ac:spMkLst>
        </pc:spChg>
        <pc:spChg chg="add del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52" creationId="{39671820-9967-4806-B0A7-4944C2A4A5F1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57" creationId="{B4D3D850-2041-4B7C-AED9-54DA385B14F7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59" creationId="{5707F116-8EC0-4822-9067-186AC8C96EB8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61" creationId="{49F1A7E4-819D-4D21-8E8B-32671A9F9853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63" creationId="{87C2FC73-590A-4674-99D6-20F721EC0283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65" creationId="{EC670BA9-9210-4C80-B65D-9B495E00C28D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67" creationId="{56AB08D7-F0FB-4965-B730-8B874214C283}"/>
          </ac:spMkLst>
        </pc:spChg>
        <pc:spChg chg="add">
          <ac:chgData name="Rebha Adyanthaya" userId="S::rebha@uchicago.edu::afa9cc37-cc58-453b-ba6f-3a5d21de7f08" providerId="AD" clId="Web-{1C7B9E61-1C0E-069E-3E3B-6F5A6D10E4C8}" dt="2020-03-10T09:03:10.279" v="2563"/>
          <ac:spMkLst>
            <pc:docMk/>
            <pc:sldMk cId="578132305" sldId="289"/>
            <ac:spMk id="69" creationId="{148D9297-49FA-43ED-AC6B-E2F153B3A5A6}"/>
          </ac:spMkLst>
        </pc:spChg>
        <pc:picChg chg="add mod ord">
          <ac:chgData name="Rebha Adyanthaya" userId="S::rebha@uchicago.edu::afa9cc37-cc58-453b-ba6f-3a5d21de7f08" providerId="AD" clId="Web-{1C7B9E61-1C0E-069E-3E3B-6F5A6D10E4C8}" dt="2020-03-10T09:07:27.111" v="2633" actId="1076"/>
          <ac:picMkLst>
            <pc:docMk/>
            <pc:sldMk cId="578132305" sldId="289"/>
            <ac:picMk id="4" creationId="{1A187874-AED3-49E2-A0D2-EE13C54E83A0}"/>
          </ac:picMkLst>
        </pc:picChg>
        <pc:picChg chg="add mod ord">
          <ac:chgData name="Rebha Adyanthaya" userId="S::rebha@uchicago.edu::afa9cc37-cc58-453b-ba6f-3a5d21de7f08" providerId="AD" clId="Web-{1C7B9E61-1C0E-069E-3E3B-6F5A6D10E4C8}" dt="2020-03-10T09:03:10.279" v="2563"/>
          <ac:picMkLst>
            <pc:docMk/>
            <pc:sldMk cId="578132305" sldId="289"/>
            <ac:picMk id="6" creationId="{D38700B0-0102-4C0C-A2CD-563E5AFA810F}"/>
          </ac:picMkLst>
        </pc:picChg>
        <pc:picChg chg="add mod ord">
          <ac:chgData name="Rebha Adyanthaya" userId="S::rebha@uchicago.edu::afa9cc37-cc58-453b-ba6f-3a5d21de7f08" providerId="AD" clId="Web-{1C7B9E61-1C0E-069E-3E3B-6F5A6D10E4C8}" dt="2020-03-10T09:08:31.236" v="2663" actId="1076"/>
          <ac:picMkLst>
            <pc:docMk/>
            <pc:sldMk cId="578132305" sldId="289"/>
            <ac:picMk id="8" creationId="{D1A77FBB-F618-474F-AA59-CE59A2EB0D18}"/>
          </ac:picMkLst>
        </pc:picChg>
        <pc:picChg chg="add del mod">
          <ac:chgData name="Rebha Adyanthaya" userId="S::rebha@uchicago.edu::afa9cc37-cc58-453b-ba6f-3a5d21de7f08" providerId="AD" clId="Web-{1C7B9E61-1C0E-069E-3E3B-6F5A6D10E4C8}" dt="2020-03-10T09:05:00.733" v="2568"/>
          <ac:picMkLst>
            <pc:docMk/>
            <pc:sldMk cId="578132305" sldId="289"/>
            <ac:picMk id="13" creationId="{4E004506-5DC0-4E31-82DC-B33D73F62212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9:05:31.499" v="2575" actId="14100"/>
          <ac:picMkLst>
            <pc:docMk/>
            <pc:sldMk cId="578132305" sldId="289"/>
            <ac:picMk id="15" creationId="{4F088B33-4395-4269-9D42-D4834AFCB014}"/>
          </ac:picMkLst>
        </pc:picChg>
        <pc:picChg chg="add mod">
          <ac:chgData name="Rebha Adyanthaya" userId="S::rebha@uchicago.edu::afa9cc37-cc58-453b-ba6f-3a5d21de7f08" providerId="AD" clId="Web-{1C7B9E61-1C0E-069E-3E3B-6F5A6D10E4C8}" dt="2020-03-10T09:08:53.236" v="2668" actId="1076"/>
          <ac:picMkLst>
            <pc:docMk/>
            <pc:sldMk cId="578132305" sldId="289"/>
            <ac:picMk id="18" creationId="{6A79899C-DFFE-4036-A480-93F2713581D6}"/>
          </ac:picMkLst>
        </pc:picChg>
      </pc:sldChg>
      <pc:sldChg chg="add del replId">
        <pc:chgData name="Rebha Adyanthaya" userId="S::rebha@uchicago.edu::afa9cc37-cc58-453b-ba6f-3a5d21de7f08" providerId="AD" clId="Web-{1C7B9E61-1C0E-069E-3E3B-6F5A6D10E4C8}" dt="2020-03-10T09:05:09.358" v="2570"/>
        <pc:sldMkLst>
          <pc:docMk/>
          <pc:sldMk cId="1187123105" sldId="290"/>
        </pc:sldMkLst>
      </pc:sldChg>
    </pc:docChg>
  </pc:docChgLst>
  <pc:docChgLst>
    <pc:chgData name="Rebha Adyanthaya" userId="S::rebha@uchicago.edu::afa9cc37-cc58-453b-ba6f-3a5d21de7f08" providerId="AD" clId="Web-{A35E24A8-4CFE-5BED-7826-226A4CD5C7F0}"/>
    <pc:docChg chg="addSld delSld modSld">
      <pc:chgData name="Rebha Adyanthaya" userId="S::rebha@uchicago.edu::afa9cc37-cc58-453b-ba6f-3a5d21de7f08" providerId="AD" clId="Web-{A35E24A8-4CFE-5BED-7826-226A4CD5C7F0}" dt="2020-03-11T14:39:11.456" v="1821"/>
      <pc:docMkLst>
        <pc:docMk/>
      </pc:docMkLst>
      <pc:sldChg chg="modSp">
        <pc:chgData name="Rebha Adyanthaya" userId="S::rebha@uchicago.edu::afa9cc37-cc58-453b-ba6f-3a5d21de7f08" providerId="AD" clId="Web-{A35E24A8-4CFE-5BED-7826-226A4CD5C7F0}" dt="2020-03-11T11:37:34.473" v="1759" actId="1076"/>
        <pc:sldMkLst>
          <pc:docMk/>
          <pc:sldMk cId="0" sldId="256"/>
        </pc:sldMkLst>
        <pc:picChg chg="mod">
          <ac:chgData name="Rebha Adyanthaya" userId="S::rebha@uchicago.edu::afa9cc37-cc58-453b-ba6f-3a5d21de7f08" providerId="AD" clId="Web-{A35E24A8-4CFE-5BED-7826-226A4CD5C7F0}" dt="2020-03-11T11:37:34.473" v="1759" actId="1076"/>
          <ac:picMkLst>
            <pc:docMk/>
            <pc:sldMk cId="0" sldId="256"/>
            <ac:picMk id="13" creationId="{DEC6128A-1AFE-4EA2-AD63-1CA561A13861}"/>
          </ac:picMkLst>
        </pc:picChg>
      </pc:sldChg>
      <pc:sldChg chg="addSp delSp modSp mod setBg addAnim delAnim modAnim">
        <pc:chgData name="Rebha Adyanthaya" userId="S::rebha@uchicago.edu::afa9cc37-cc58-453b-ba6f-3a5d21de7f08" providerId="AD" clId="Web-{A35E24A8-4CFE-5BED-7826-226A4CD5C7F0}" dt="2020-03-10T21:51:06.933" v="895"/>
        <pc:sldMkLst>
          <pc:docMk/>
          <pc:sldMk cId="2595447841" sldId="275"/>
        </pc:sldMkLst>
        <pc:spChg chg="mod">
          <ac:chgData name="Rebha Adyanthaya" userId="S::rebha@uchicago.edu::afa9cc37-cc58-453b-ba6f-3a5d21de7f08" providerId="AD" clId="Web-{A35E24A8-4CFE-5BED-7826-226A4CD5C7F0}" dt="2020-03-10T14:38:41.835" v="87"/>
          <ac:spMkLst>
            <pc:docMk/>
            <pc:sldMk cId="2595447841" sldId="275"/>
            <ac:spMk id="2" creationId="{EBABA2FC-EB09-4BBA-AEC5-EB38D6ABD176}"/>
          </ac:spMkLst>
        </pc:spChg>
        <pc:spChg chg="add">
          <ac:chgData name="Rebha Adyanthaya" userId="S::rebha@uchicago.edu::afa9cc37-cc58-453b-ba6f-3a5d21de7f08" providerId="AD" clId="Web-{A35E24A8-4CFE-5BED-7826-226A4CD5C7F0}" dt="2020-03-10T14:38:41.835" v="87"/>
          <ac:spMkLst>
            <pc:docMk/>
            <pc:sldMk cId="2595447841" sldId="275"/>
            <ac:spMk id="5" creationId="{6753252F-4873-4F63-801D-CC719279A7D5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7:51.846" v="375"/>
          <ac:spMkLst>
            <pc:docMk/>
            <pc:sldMk cId="2595447841" sldId="275"/>
            <ac:spMk id="6" creationId="{809E0122-4D23-4E33-A48B-01EA75525C2D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4:41:28.975" v="113"/>
          <ac:spMkLst>
            <pc:docMk/>
            <pc:sldMk cId="2595447841" sldId="275"/>
            <ac:spMk id="7" creationId="{028BC0CA-4713-4E62-9333-BEF6808037B3}"/>
          </ac:spMkLst>
        </pc:spChg>
        <pc:spChg chg="add del">
          <ac:chgData name="Rebha Adyanthaya" userId="S::rebha@uchicago.edu::afa9cc37-cc58-453b-ba6f-3a5d21de7f08" providerId="AD" clId="Web-{A35E24A8-4CFE-5BED-7826-226A4CD5C7F0}" dt="2020-03-10T14:48:28.068" v="210"/>
          <ac:spMkLst>
            <pc:docMk/>
            <pc:sldMk cId="2595447841" sldId="275"/>
            <ac:spMk id="8" creationId="{713F3616-2959-4590-A14E-272868ABF52A}"/>
          </ac:spMkLst>
        </pc:spChg>
        <pc:spChg chg="del">
          <ac:chgData name="Rebha Adyanthaya" userId="S::rebha@uchicago.edu::afa9cc37-cc58-453b-ba6f-3a5d21de7f08" providerId="AD" clId="Web-{A35E24A8-4CFE-5BED-7826-226A4CD5C7F0}" dt="2020-03-10T14:19:21.934" v="18"/>
          <ac:spMkLst>
            <pc:docMk/>
            <pc:sldMk cId="2595447841" sldId="275"/>
            <ac:spMk id="8" creationId="{C9945D0A-0A3E-4A57-93A1-0708432BA84D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7:47.096" v="374"/>
          <ac:spMkLst>
            <pc:docMk/>
            <pc:sldMk cId="2595447841" sldId="275"/>
            <ac:spMk id="9" creationId="{8EA77266-CA55-4811-B449-DBCA975A3DA1}"/>
          </ac:spMkLst>
        </pc:spChg>
        <pc:spChg chg="del">
          <ac:chgData name="Rebha Adyanthaya" userId="S::rebha@uchicago.edu::afa9cc37-cc58-453b-ba6f-3a5d21de7f08" providerId="AD" clId="Web-{A35E24A8-4CFE-5BED-7826-226A4CD5C7F0}" dt="2020-03-10T14:22:01.480" v="84"/>
          <ac:spMkLst>
            <pc:docMk/>
            <pc:sldMk cId="2595447841" sldId="275"/>
            <ac:spMk id="9" creationId="{DCD08A2D-0A83-4F60-A536-8E97352FCEB1}"/>
          </ac:spMkLst>
        </pc:spChg>
        <pc:spChg chg="add">
          <ac:chgData name="Rebha Adyanthaya" userId="S::rebha@uchicago.edu::afa9cc37-cc58-453b-ba6f-3a5d21de7f08" providerId="AD" clId="Web-{A35E24A8-4CFE-5BED-7826-226A4CD5C7F0}" dt="2020-03-10T14:38:41.835" v="87"/>
          <ac:spMkLst>
            <pc:docMk/>
            <pc:sldMk cId="2595447841" sldId="275"/>
            <ac:spMk id="10" creationId="{047C8CCB-F95D-4249-92DD-651249D3535A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7:04.753" v="363"/>
          <ac:spMkLst>
            <pc:docMk/>
            <pc:sldMk cId="2595447841" sldId="275"/>
            <ac:spMk id="11" creationId="{034F2ECE-C44A-450A-8703-83A95278F216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1:10.425" v="310"/>
          <ac:spMkLst>
            <pc:docMk/>
            <pc:sldMk cId="2595447841" sldId="275"/>
            <ac:spMk id="12" creationId="{6F989E91-5CC3-478A-820F-385DA7A152E4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7:09.128" v="364"/>
          <ac:spMkLst>
            <pc:docMk/>
            <pc:sldMk cId="2595447841" sldId="275"/>
            <ac:spMk id="13" creationId="{0A66085F-491D-4571-9624-0932F08EF524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8:03.768" v="382"/>
          <ac:spMkLst>
            <pc:docMk/>
            <pc:sldMk cId="2595447841" sldId="275"/>
            <ac:spMk id="14" creationId="{2C6366C9-2D03-4D15-8A32-3456F7661147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7:25.597" v="368"/>
          <ac:spMkLst>
            <pc:docMk/>
            <pc:sldMk cId="2595447841" sldId="275"/>
            <ac:spMk id="15" creationId="{11AC761A-82F8-4A55-819B-EB053032D48C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4:48:29.646" v="211"/>
          <ac:spMkLst>
            <pc:docMk/>
            <pc:sldMk cId="2595447841" sldId="275"/>
            <ac:spMk id="16" creationId="{78EC3FD8-3A24-44F7-B46D-D825FB8DD5C7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6:42.206" v="346"/>
          <ac:spMkLst>
            <pc:docMk/>
            <pc:sldMk cId="2595447841" sldId="275"/>
            <ac:spMk id="19" creationId="{6424B39D-3487-4BDC-8A0F-953D462614EE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3:50.062" v="543"/>
          <ac:spMkLst>
            <pc:docMk/>
            <pc:sldMk cId="2595447841" sldId="275"/>
            <ac:spMk id="20" creationId="{5D5CDF69-7DBE-4D7C-AF21-85CAD9BC964B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06:35.362" v="345"/>
          <ac:spMkLst>
            <pc:docMk/>
            <pc:sldMk cId="2595447841" sldId="275"/>
            <ac:spMk id="21" creationId="{7E988BBD-B231-4C1F-B0C8-7C16CDC1B653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3:51.515" v="544"/>
          <ac:spMkLst>
            <pc:docMk/>
            <pc:sldMk cId="2595447841" sldId="275"/>
            <ac:spMk id="22" creationId="{3DC23E36-8EA8-407C-BCFD-5C5166192A67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2:45.015" v="523" actId="1076"/>
          <ac:spMkLst>
            <pc:docMk/>
            <pc:sldMk cId="2595447841" sldId="275"/>
            <ac:spMk id="23" creationId="{EBA3C0BC-ACF1-48F2-B876-FC9F7FA3B3D0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3:47.374" v="542"/>
          <ac:spMkLst>
            <pc:docMk/>
            <pc:sldMk cId="2595447841" sldId="275"/>
            <ac:spMk id="24" creationId="{8811268E-0202-4168-909C-7F154E04C4BD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3:57.343" v="547"/>
          <ac:spMkLst>
            <pc:docMk/>
            <pc:sldMk cId="2595447841" sldId="275"/>
            <ac:spMk id="25" creationId="{B88146D2-06E1-4FEC-B9FE-6262252F447B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3:55.234" v="546"/>
          <ac:spMkLst>
            <pc:docMk/>
            <pc:sldMk cId="2595447841" sldId="275"/>
            <ac:spMk id="26" creationId="{9B7B093A-1520-400B-9CBC-653AFDDE74DE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4:39.343" v="551"/>
          <ac:spMkLst>
            <pc:docMk/>
            <pc:sldMk cId="2595447841" sldId="275"/>
            <ac:spMk id="27" creationId="{B13C2332-7B14-489D-886C-4921693FA67F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27:05.047" v="443"/>
          <ac:spMkLst>
            <pc:docMk/>
            <pc:sldMk cId="2595447841" sldId="275"/>
            <ac:spMk id="30" creationId="{53CCE6E6-C5A9-4287-9159-2324DAFD029D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19.827" v="555" actId="1076"/>
          <ac:spMkLst>
            <pc:docMk/>
            <pc:sldMk cId="2595447841" sldId="275"/>
            <ac:spMk id="31" creationId="{AD6AB109-281F-4A67-AB85-910545DF9EC8}"/>
          </ac:spMkLst>
        </pc:spChg>
        <pc:spChg chg="add del">
          <ac:chgData name="Rebha Adyanthaya" userId="S::rebha@uchicago.edu::afa9cc37-cc58-453b-ba6f-3a5d21de7f08" providerId="AD" clId="Web-{A35E24A8-4CFE-5BED-7826-226A4CD5C7F0}" dt="2020-03-10T15:33:52.796" v="545"/>
          <ac:spMkLst>
            <pc:docMk/>
            <pc:sldMk cId="2595447841" sldId="275"/>
            <ac:spMk id="32" creationId="{D7E3A86D-014D-4C3D-A94B-734C91DB4F75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15.124" v="554" actId="1076"/>
          <ac:spMkLst>
            <pc:docMk/>
            <pc:sldMk cId="2595447841" sldId="275"/>
            <ac:spMk id="33" creationId="{CEFD2254-AF6D-4299-8552-2E9B34F304DE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25.265" v="556" actId="1076"/>
          <ac:spMkLst>
            <pc:docMk/>
            <pc:sldMk cId="2595447841" sldId="275"/>
            <ac:spMk id="34" creationId="{86E5F255-9A92-4807-A829-7935BDA1664F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42.718" v="559" actId="1076"/>
          <ac:spMkLst>
            <pc:docMk/>
            <pc:sldMk cId="2595447841" sldId="275"/>
            <ac:spMk id="35" creationId="{05E4AB74-9196-4008-9EB6-DEE0229B2DE3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36.702" v="558" actId="1076"/>
          <ac:spMkLst>
            <pc:docMk/>
            <pc:sldMk cId="2595447841" sldId="275"/>
            <ac:spMk id="36" creationId="{A4B67099-8816-4A48-A36E-77C0475F5D3B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6:48.811" v="561" actId="1076"/>
          <ac:spMkLst>
            <pc:docMk/>
            <pc:sldMk cId="2595447841" sldId="275"/>
            <ac:spMk id="37" creationId="{20991B57-DF24-4B05-866A-769D115F9D46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8:35.858" v="580"/>
          <ac:spMkLst>
            <pc:docMk/>
            <pc:sldMk cId="2595447841" sldId="275"/>
            <ac:spMk id="38" creationId="{A14137BA-CDC7-4D23-B7CB-C438796F8F52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42:05.686" v="621" actId="20577"/>
          <ac:spMkLst>
            <pc:docMk/>
            <pc:sldMk cId="2595447841" sldId="275"/>
            <ac:spMk id="39" creationId="{2E207DE4-79A3-4478-A936-B941E551E399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8:38.827" v="582"/>
          <ac:spMkLst>
            <pc:docMk/>
            <pc:sldMk cId="2595447841" sldId="275"/>
            <ac:spMk id="40" creationId="{6E9D48E7-A964-416E-B23F-7DD7CCB55BEA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8:37.499" v="581"/>
          <ac:spMkLst>
            <pc:docMk/>
            <pc:sldMk cId="2595447841" sldId="275"/>
            <ac:spMk id="41" creationId="{14B24571-0B6E-48D3-8107-7DBE6C0D8ED2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5:38:20.280" v="575"/>
          <ac:spMkLst>
            <pc:docMk/>
            <pc:sldMk cId="2595447841" sldId="275"/>
            <ac:spMk id="42" creationId="{48E8352F-E297-4540-86F3-CB03B0E7D29D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39:20.249" v="593" actId="20577"/>
          <ac:spMkLst>
            <pc:docMk/>
            <pc:sldMk cId="2595447841" sldId="275"/>
            <ac:spMk id="43" creationId="{58945E4C-3CFE-4B60-BC69-8605FCE1AD89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42:19.639" v="627" actId="20577"/>
          <ac:spMkLst>
            <pc:docMk/>
            <pc:sldMk cId="2595447841" sldId="275"/>
            <ac:spMk id="44" creationId="{4C8B63AD-7551-4212-8CEC-948F133D8F28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41:12.842" v="609" actId="20577"/>
          <ac:spMkLst>
            <pc:docMk/>
            <pc:sldMk cId="2595447841" sldId="275"/>
            <ac:spMk id="45" creationId="{5D263C76-471F-4A88-956D-C043D12DCBCA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41:53.326" v="612" actId="20577"/>
          <ac:spMkLst>
            <pc:docMk/>
            <pc:sldMk cId="2595447841" sldId="275"/>
            <ac:spMk id="46" creationId="{BF5727DA-6390-467F-AF01-6DA39824463C}"/>
          </ac:spMkLst>
        </pc:spChg>
        <pc:spChg chg="add del">
          <ac:chgData name="Rebha Adyanthaya" userId="S::rebha@uchicago.edu::afa9cc37-cc58-453b-ba6f-3a5d21de7f08" providerId="AD" clId="Web-{A35E24A8-4CFE-5BED-7826-226A4CD5C7F0}" dt="2020-03-10T15:39:55.078" v="602"/>
          <ac:spMkLst>
            <pc:docMk/>
            <pc:sldMk cId="2595447841" sldId="275"/>
            <ac:spMk id="47" creationId="{A3245E3A-5E49-4C0D-B6DC-E56AE3BDF009}"/>
          </ac:spMkLst>
        </pc:spChg>
        <pc:spChg chg="add mod">
          <ac:chgData name="Rebha Adyanthaya" userId="S::rebha@uchicago.edu::afa9cc37-cc58-453b-ba6f-3a5d21de7f08" providerId="AD" clId="Web-{A35E24A8-4CFE-5BED-7826-226A4CD5C7F0}" dt="2020-03-10T15:42:32.529" v="635" actId="20577"/>
          <ac:spMkLst>
            <pc:docMk/>
            <pc:sldMk cId="2595447841" sldId="275"/>
            <ac:spMk id="48" creationId="{2B93CDE0-C07C-46E2-8918-EF4FDDD5D0AA}"/>
          </ac:spMkLst>
        </pc:spChg>
        <pc:spChg chg="add mod">
          <ac:chgData name="Rebha Adyanthaya" userId="S::rebha@uchicago.edu::afa9cc37-cc58-453b-ba6f-3a5d21de7f08" providerId="AD" clId="Web-{A35E24A8-4CFE-5BED-7826-226A4CD5C7F0}" dt="2020-03-10T16:03:23.464" v="808" actId="14100"/>
          <ac:spMkLst>
            <pc:docMk/>
            <pc:sldMk cId="2595447841" sldId="275"/>
            <ac:spMk id="49" creationId="{E744C885-7C88-4666-847A-59A3BC342781}"/>
          </ac:spMkLst>
        </pc:spChg>
        <pc:spChg chg="add mod">
          <ac:chgData name="Rebha Adyanthaya" userId="S::rebha@uchicago.edu::afa9cc37-cc58-453b-ba6f-3a5d21de7f08" providerId="AD" clId="Web-{A35E24A8-4CFE-5BED-7826-226A4CD5C7F0}" dt="2020-03-10T16:03:31.855" v="812" actId="20577"/>
          <ac:spMkLst>
            <pc:docMk/>
            <pc:sldMk cId="2595447841" sldId="275"/>
            <ac:spMk id="50" creationId="{99B16368-8596-4EE9-BE37-D8798D9C5693}"/>
          </ac:spMkLst>
        </pc:spChg>
        <pc:spChg chg="add mod">
          <ac:chgData name="Rebha Adyanthaya" userId="S::rebha@uchicago.edu::afa9cc37-cc58-453b-ba6f-3a5d21de7f08" providerId="AD" clId="Web-{A35E24A8-4CFE-5BED-7826-226A4CD5C7F0}" dt="2020-03-10T16:06:10.448" v="850" actId="20577"/>
          <ac:spMkLst>
            <pc:docMk/>
            <pc:sldMk cId="2595447841" sldId="275"/>
            <ac:spMk id="51" creationId="{11C12C61-5C9B-457E-A1BF-010EB6D9925C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6:05:28.761" v="846"/>
          <ac:spMkLst>
            <pc:docMk/>
            <pc:sldMk cId="2595447841" sldId="275"/>
            <ac:spMk id="52" creationId="{583B127B-8F0F-426B-86B7-2C6D0C85EE26}"/>
          </ac:spMkLst>
        </pc:spChg>
        <pc:spChg chg="add del">
          <ac:chgData name="Rebha Adyanthaya" userId="S::rebha@uchicago.edu::afa9cc37-cc58-453b-ba6f-3a5d21de7f08" providerId="AD" clId="Web-{A35E24A8-4CFE-5BED-7826-226A4CD5C7F0}" dt="2020-03-10T16:03:26.058" v="810"/>
          <ac:spMkLst>
            <pc:docMk/>
            <pc:sldMk cId="2595447841" sldId="275"/>
            <ac:spMk id="53" creationId="{C65A40BD-4032-42B0-84BE-6911DBDB9FD8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6:03:42.073" v="816"/>
          <ac:spMkLst>
            <pc:docMk/>
            <pc:sldMk cId="2595447841" sldId="275"/>
            <ac:spMk id="54" creationId="{1287DCE9-DD5C-428B-8C3C-D83CF48B7A67}"/>
          </ac:spMkLst>
        </pc:spChg>
        <pc:spChg chg="add mod">
          <ac:chgData name="Rebha Adyanthaya" userId="S::rebha@uchicago.edu::afa9cc37-cc58-453b-ba6f-3a5d21de7f08" providerId="AD" clId="Web-{A35E24A8-4CFE-5BED-7826-226A4CD5C7F0}" dt="2020-03-10T16:04:05.652" v="845" actId="20577"/>
          <ac:spMkLst>
            <pc:docMk/>
            <pc:sldMk cId="2595447841" sldId="275"/>
            <ac:spMk id="55" creationId="{F9FAB541-2A87-431A-A171-6972BE0DE86F}"/>
          </ac:spMkLst>
        </pc:spChg>
        <pc:picChg chg="add del mod">
          <ac:chgData name="Rebha Adyanthaya" userId="S::rebha@uchicago.edu::afa9cc37-cc58-453b-ba6f-3a5d21de7f08" providerId="AD" clId="Web-{A35E24A8-4CFE-5BED-7826-226A4CD5C7F0}" dt="2020-03-10T15:20:48.532" v="425"/>
          <ac:picMkLst>
            <pc:docMk/>
            <pc:sldMk cId="2595447841" sldId="275"/>
            <ac:picMk id="3" creationId="{3FA5CE70-A49F-4828-811F-3AC2A620ECF6}"/>
          </ac:picMkLst>
        </pc:picChg>
        <pc:picChg chg="del">
          <ac:chgData name="Rebha Adyanthaya" userId="S::rebha@uchicago.edu::afa9cc37-cc58-453b-ba6f-3a5d21de7f08" providerId="AD" clId="Web-{A35E24A8-4CFE-5BED-7826-226A4CD5C7F0}" dt="2020-03-10T14:22:03.574" v="85"/>
          <ac:picMkLst>
            <pc:docMk/>
            <pc:sldMk cId="2595447841" sldId="275"/>
            <ac:picMk id="4" creationId="{3B979261-DBFE-4BC9-AF88-067EF57A7267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14:57:24.895" v="279"/>
          <ac:picMkLst>
            <pc:docMk/>
            <pc:sldMk cId="2595447841" sldId="275"/>
            <ac:picMk id="17" creationId="{21C7A85E-DD53-4C2E-BCE5-5EF6BF1EFC86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15:42:59.311" v="638" actId="1076"/>
          <ac:picMkLst>
            <pc:docMk/>
            <pc:sldMk cId="2595447841" sldId="275"/>
            <ac:picMk id="28" creationId="{27A60C5E-2E41-4196-93B5-CDEF9D1E266B}"/>
          </ac:picMkLst>
        </pc:picChg>
      </pc:sldChg>
      <pc:sldChg chg="addSp delSp modSp del mod setBg addAnim modAnim">
        <pc:chgData name="Rebha Adyanthaya" userId="S::rebha@uchicago.edu::afa9cc37-cc58-453b-ba6f-3a5d21de7f08" providerId="AD" clId="Web-{A35E24A8-4CFE-5BED-7826-226A4CD5C7F0}" dt="2020-03-11T00:06:51.084" v="1608"/>
        <pc:sldMkLst>
          <pc:docMk/>
          <pc:sldMk cId="3859622865" sldId="278"/>
        </pc:sldMkLst>
        <pc:spChg chg="del mod">
          <ac:chgData name="Rebha Adyanthaya" userId="S::rebha@uchicago.edu::afa9cc37-cc58-453b-ba6f-3a5d21de7f08" providerId="AD" clId="Web-{A35E24A8-4CFE-5BED-7826-226A4CD5C7F0}" dt="2020-03-10T22:42:42.287" v="897"/>
          <ac:spMkLst>
            <pc:docMk/>
            <pc:sldMk cId="3859622865" sldId="278"/>
            <ac:spMk id="2" creationId="{00000000-0000-0000-0000-000000000000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26:03.344" v="1345" actId="20577"/>
          <ac:spMkLst>
            <pc:docMk/>
            <pc:sldMk cId="3859622865" sldId="278"/>
            <ac:spMk id="4" creationId="{802AD8BF-37B6-42F3-AD08-CACA69CD02DD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16:14:01.150" v="857"/>
          <ac:spMkLst>
            <pc:docMk/>
            <pc:sldMk cId="3859622865" sldId="278"/>
            <ac:spMk id="7" creationId="{189595D9-57E9-43AC-8291-8A14946AAEA1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22:57:27.067" v="1075"/>
          <ac:spMkLst>
            <pc:docMk/>
            <pc:sldMk cId="3859622865" sldId="278"/>
            <ac:spMk id="7" creationId="{354740AF-A37F-427D-AA20-CEA61F060636}"/>
          </ac:spMkLst>
        </pc:spChg>
        <pc:spChg chg="add del mod">
          <ac:chgData name="Rebha Adyanthaya" userId="S::rebha@uchicago.edu::afa9cc37-cc58-453b-ba6f-3a5d21de7f08" providerId="AD" clId="Web-{A35E24A8-4CFE-5BED-7826-226A4CD5C7F0}" dt="2020-03-10T23:00:13.307" v="1081"/>
          <ac:spMkLst>
            <pc:docMk/>
            <pc:sldMk cId="3859622865" sldId="278"/>
            <ac:spMk id="10" creationId="{ADEC9E2C-8C59-42E7-A450-157A12288076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16:16.199" v="1211" actId="1076"/>
          <ac:spMkLst>
            <pc:docMk/>
            <pc:sldMk cId="3859622865" sldId="278"/>
            <ac:spMk id="15" creationId="{380D1963-976D-4ECB-8239-2821B29571E4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16:19.809" v="1212" actId="1076"/>
          <ac:spMkLst>
            <pc:docMk/>
            <pc:sldMk cId="3859622865" sldId="278"/>
            <ac:spMk id="16" creationId="{90F6BB26-6FBC-49AF-B569-0023B9635B9C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16:28.028" v="1214" actId="1076"/>
          <ac:spMkLst>
            <pc:docMk/>
            <pc:sldMk cId="3859622865" sldId="278"/>
            <ac:spMk id="17" creationId="{C45BEF4A-5C6C-4D4E-A43F-5B38A8755C59}"/>
          </ac:spMkLst>
        </pc:spChg>
        <pc:picChg chg="add del mod">
          <ac:chgData name="Rebha Adyanthaya" userId="S::rebha@uchicago.edu::afa9cc37-cc58-453b-ba6f-3a5d21de7f08" providerId="AD" clId="Web-{A35E24A8-4CFE-5BED-7826-226A4CD5C7F0}" dt="2020-03-10T16:13:09.369" v="852"/>
          <ac:picMkLst>
            <pc:docMk/>
            <pc:sldMk cId="3859622865" sldId="278"/>
            <ac:picMk id="3" creationId="{645A67A9-0889-4BF9-8298-D16435FFAA8B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16:14:01.150" v="857"/>
          <ac:picMkLst>
            <pc:docMk/>
            <pc:sldMk cId="3859622865" sldId="278"/>
            <ac:picMk id="5" creationId="{3A95F02E-038C-4383-B913-0D3D29D9CE35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16:23.106" v="1213" actId="1076"/>
          <ac:picMkLst>
            <pc:docMk/>
            <pc:sldMk cId="3859622865" sldId="278"/>
            <ac:picMk id="5" creationId="{8F18E33A-A02A-463C-8780-7C3A9127C3FF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23:01:06.450" v="1082"/>
          <ac:picMkLst>
            <pc:docMk/>
            <pc:sldMk cId="3859622865" sldId="278"/>
            <ac:picMk id="8" creationId="{F411E1BA-8877-462D-908B-728E27DDD51B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15:42.698" v="1207" actId="1076"/>
          <ac:picMkLst>
            <pc:docMk/>
            <pc:sldMk cId="3859622865" sldId="278"/>
            <ac:picMk id="11" creationId="{7E49258C-543C-4B76-96F0-0D9E7F23DE57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15:35.042" v="1206" actId="1076"/>
          <ac:picMkLst>
            <pc:docMk/>
            <pc:sldMk cId="3859622865" sldId="278"/>
            <ac:picMk id="13" creationId="{91C7A8AB-E621-424A-8E7F-73F52BBCC533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15:28.916" v="1205" actId="14100"/>
          <ac:picMkLst>
            <pc:docMk/>
            <pc:sldMk cId="3859622865" sldId="278"/>
            <ac:picMk id="18" creationId="{84771DAA-FFAA-499E-A39E-56A5833FF974}"/>
          </ac:picMkLst>
        </pc:picChg>
      </pc:sldChg>
      <pc:sldChg chg="del">
        <pc:chgData name="Rebha Adyanthaya" userId="S::rebha@uchicago.edu::afa9cc37-cc58-453b-ba6f-3a5d21de7f08" providerId="AD" clId="Web-{A35E24A8-4CFE-5BED-7826-226A4CD5C7F0}" dt="2020-03-10T23:53:25.306" v="1532"/>
        <pc:sldMkLst>
          <pc:docMk/>
          <pc:sldMk cId="3912562171" sldId="283"/>
        </pc:sldMkLst>
      </pc:sldChg>
      <pc:sldChg chg="del">
        <pc:chgData name="Rebha Adyanthaya" userId="S::rebha@uchicago.edu::afa9cc37-cc58-453b-ba6f-3a5d21de7f08" providerId="AD" clId="Web-{A35E24A8-4CFE-5BED-7826-226A4CD5C7F0}" dt="2020-03-10T23:53:25.728" v="1533"/>
        <pc:sldMkLst>
          <pc:docMk/>
          <pc:sldMk cId="955722725" sldId="285"/>
        </pc:sldMkLst>
      </pc:sldChg>
      <pc:sldChg chg="addSp delSp modSp addAnim delAnim modAnim">
        <pc:chgData name="Rebha Adyanthaya" userId="S::rebha@uchicago.edu::afa9cc37-cc58-453b-ba6f-3a5d21de7f08" providerId="AD" clId="Web-{A35E24A8-4CFE-5BED-7826-226A4CD5C7F0}" dt="2020-03-11T14:39:11.456" v="1821"/>
        <pc:sldMkLst>
          <pc:docMk/>
          <pc:sldMk cId="195211780" sldId="287"/>
        </pc:sldMkLst>
        <pc:spChg chg="add del">
          <ac:chgData name="Rebha Adyanthaya" userId="S::rebha@uchicago.edu::afa9cc37-cc58-453b-ba6f-3a5d21de7f08" providerId="AD" clId="Web-{A35E24A8-4CFE-5BED-7826-226A4CD5C7F0}" dt="2020-03-11T14:19:25.706" v="1778"/>
          <ac:spMkLst>
            <pc:docMk/>
            <pc:sldMk cId="195211780" sldId="287"/>
            <ac:spMk id="10" creationId="{32BC26D8-82FB-445E-AA49-62A77D7C1EE0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8"/>
          <ac:spMkLst>
            <pc:docMk/>
            <pc:sldMk cId="195211780" sldId="287"/>
            <ac:spMk id="13" creationId="{CB44330D-EA18-4254-AA95-EB49948539B8}"/>
          </ac:spMkLst>
        </pc:spChg>
        <pc:spChg chg="del mod">
          <ac:chgData name="Rebha Adyanthaya" userId="S::rebha@uchicago.edu::afa9cc37-cc58-453b-ba6f-3a5d21de7f08" providerId="AD" clId="Web-{A35E24A8-4CFE-5BED-7826-226A4CD5C7F0}" dt="2020-03-11T14:18:43.001" v="1770"/>
          <ac:spMkLst>
            <pc:docMk/>
            <pc:sldMk cId="195211780" sldId="287"/>
            <ac:spMk id="15" creationId="{E9D3E2D0-9DB4-4449-84A7-BA92C904B236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17" creationId="{F3060C83-F051-4F0E-ABAD-AA0DFC48B218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19" creationId="{83C98ABE-055B-441F-B07E-44F97F083C39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21" creationId="{29FDB030-9B49-4CED-8CCD-4D99382388AC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23" creationId="{3783CA14-24A1-485C-8B30-D6A5D87987AD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25" creationId="{46D6306C-ED4F-4AAE-B4A5-EEA6AFAD726E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26" creationId="{9A97C86A-04D6-40F7-AE84-31AB43E6A846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27" creationId="{0EC5361D-F897-4856-B945-0455A365EB24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28" creationId="{FF9F2414-84E8-453E-B1F3-389FDE8192D9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29" creationId="{4508C0C5-2268-42B5-B3C8-4D0899E05F8C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1.956" v="1775"/>
          <ac:spMkLst>
            <pc:docMk/>
            <pc:sldMk cId="195211780" sldId="287"/>
            <ac:spMk id="30" creationId="{3ECA69A1-7536-43AC-85EF-C7106179F5ED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31" creationId="{141ACBDB-38F8-4B34-8183-BD95B4E55A62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32" creationId="{DE00DB52-3455-4E2F-867B-A6D0516E175B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33" creationId="{9E914C83-E0D8-4953-92D5-169D28CB43AE}"/>
          </ac:spMkLst>
        </pc:spChg>
        <pc:spChg chg="add del">
          <ac:chgData name="Rebha Adyanthaya" userId="S::rebha@uchicago.edu::afa9cc37-cc58-453b-ba6f-3a5d21de7f08" providerId="AD" clId="Web-{A35E24A8-4CFE-5BED-7826-226A4CD5C7F0}" dt="2020-03-11T14:19:25.706" v="1777"/>
          <ac:spMkLst>
            <pc:docMk/>
            <pc:sldMk cId="195211780" sldId="287"/>
            <ac:spMk id="34" creationId="{3512E083-F550-46AF-8490-767ECFD00CB7}"/>
          </ac:spMkLst>
        </pc:spChg>
        <pc:spChg chg="add">
          <ac:chgData name="Rebha Adyanthaya" userId="S::rebha@uchicago.edu::afa9cc37-cc58-453b-ba6f-3a5d21de7f08" providerId="AD" clId="Web-{A35E24A8-4CFE-5BED-7826-226A4CD5C7F0}" dt="2020-03-11T14:19:25.706" v="1778"/>
          <ac:spMkLst>
            <pc:docMk/>
            <pc:sldMk cId="195211780" sldId="287"/>
            <ac:spMk id="35" creationId="{B9FF99BD-075F-4761-A995-6FC574BD25EA}"/>
          </ac:spMkLst>
        </pc:spChg>
        <pc:spChg chg="add">
          <ac:chgData name="Rebha Adyanthaya" userId="S::rebha@uchicago.edu::afa9cc37-cc58-453b-ba6f-3a5d21de7f08" providerId="AD" clId="Web-{A35E24A8-4CFE-5BED-7826-226A4CD5C7F0}" dt="2020-03-11T14:19:25.706" v="1778"/>
          <ac:spMkLst>
            <pc:docMk/>
            <pc:sldMk cId="195211780" sldId="287"/>
            <ac:spMk id="36" creationId="{A7B21A54-9BA3-4EA9-B460-5A829ADD9051}"/>
          </ac:spMkLst>
        </pc:spChg>
        <pc:spChg chg="add">
          <ac:chgData name="Rebha Adyanthaya" userId="S::rebha@uchicago.edu::afa9cc37-cc58-453b-ba6f-3a5d21de7f08" providerId="AD" clId="Web-{A35E24A8-4CFE-5BED-7826-226A4CD5C7F0}" dt="2020-03-11T14:19:25.706" v="1778"/>
          <ac:spMkLst>
            <pc:docMk/>
            <pc:sldMk cId="195211780" sldId="287"/>
            <ac:spMk id="37" creationId="{6FA8F714-B9D8-488A-8CCA-E9948FF913A9}"/>
          </ac:spMkLst>
        </pc:spChg>
        <pc:picChg chg="add mod">
          <ac:chgData name="Rebha Adyanthaya" userId="S::rebha@uchicago.edu::afa9cc37-cc58-453b-ba6f-3a5d21de7f08" providerId="AD" clId="Web-{A35E24A8-4CFE-5BED-7826-226A4CD5C7F0}" dt="2020-03-11T14:19:25.706" v="1778"/>
          <ac:picMkLst>
            <pc:docMk/>
            <pc:sldMk cId="195211780" sldId="287"/>
            <ac:picMk id="2" creationId="{C1F7CD70-B1CE-426D-8178-75FA31E83F36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1T14:36:32.497" v="1802"/>
          <ac:picMkLst>
            <pc:docMk/>
            <pc:sldMk cId="195211780" sldId="287"/>
            <ac:picMk id="4" creationId="{85F48F93-1A08-4D00-9F14-153725A4E58C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14:28:33.915" v="1800" actId="1076"/>
          <ac:picMkLst>
            <pc:docMk/>
            <pc:sldMk cId="195211780" sldId="287"/>
            <ac:picMk id="6" creationId="{9DE63624-A8AF-4BF2-BDAC-180DF49BAECA}"/>
          </ac:picMkLst>
        </pc:picChg>
        <pc:picChg chg="del">
          <ac:chgData name="Rebha Adyanthaya" userId="S::rebha@uchicago.edu::afa9cc37-cc58-453b-ba6f-3a5d21de7f08" providerId="AD" clId="Web-{A35E24A8-4CFE-5BED-7826-226A4CD5C7F0}" dt="2020-03-11T14:18:38.814" v="1766"/>
          <ac:picMkLst>
            <pc:docMk/>
            <pc:sldMk cId="195211780" sldId="287"/>
            <ac:picMk id="7" creationId="{C307E39F-484D-4029-B2FF-40202C2A50CE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14:36:47.950" v="1807" actId="14100"/>
          <ac:picMkLst>
            <pc:docMk/>
            <pc:sldMk cId="195211780" sldId="287"/>
            <ac:picMk id="9" creationId="{9249E952-ADAA-4924-BAE7-471B5D241449}"/>
          </ac:picMkLst>
        </pc:picChg>
      </pc:sldChg>
      <pc:sldChg chg="modSp">
        <pc:chgData name="Rebha Adyanthaya" userId="S::rebha@uchicago.edu::afa9cc37-cc58-453b-ba6f-3a5d21de7f08" providerId="AD" clId="Web-{A35E24A8-4CFE-5BED-7826-226A4CD5C7F0}" dt="2020-03-10T14:18:11.512" v="8" actId="1076"/>
        <pc:sldMkLst>
          <pc:docMk/>
          <pc:sldMk cId="717029455" sldId="288"/>
        </pc:sldMkLst>
        <pc:graphicFrameChg chg="modGraphic">
          <ac:chgData name="Rebha Adyanthaya" userId="S::rebha@uchicago.edu::afa9cc37-cc58-453b-ba6f-3a5d21de7f08" providerId="AD" clId="Web-{A35E24A8-4CFE-5BED-7826-226A4CD5C7F0}" dt="2020-03-10T14:17:48.278" v="7" actId="20577"/>
          <ac:graphicFrameMkLst>
            <pc:docMk/>
            <pc:sldMk cId="717029455" sldId="288"/>
            <ac:graphicFrameMk id="5" creationId="{27E8BB50-EFB2-4767-A514-42219FC4D46F}"/>
          </ac:graphicFrameMkLst>
        </pc:graphicFrameChg>
        <pc:picChg chg="mod">
          <ac:chgData name="Rebha Adyanthaya" userId="S::rebha@uchicago.edu::afa9cc37-cc58-453b-ba6f-3a5d21de7f08" providerId="AD" clId="Web-{A35E24A8-4CFE-5BED-7826-226A4CD5C7F0}" dt="2020-03-10T14:18:11.512" v="8" actId="1076"/>
          <ac:picMkLst>
            <pc:docMk/>
            <pc:sldMk cId="717029455" sldId="288"/>
            <ac:picMk id="350" creationId="{461EC5EF-4775-4DBF-B70A-B8DB5B26480E}"/>
          </ac:picMkLst>
        </pc:picChg>
      </pc:sldChg>
      <pc:sldChg chg="addSp delSp modSp">
        <pc:chgData name="Rebha Adyanthaya" userId="S::rebha@uchicago.edu::afa9cc37-cc58-453b-ba6f-3a5d21de7f08" providerId="AD" clId="Web-{A35E24A8-4CFE-5BED-7826-226A4CD5C7F0}" dt="2020-03-11T14:00:47.037" v="1765" actId="14100"/>
        <pc:sldMkLst>
          <pc:docMk/>
          <pc:sldMk cId="578132305" sldId="289"/>
        </pc:sldMkLst>
        <pc:spChg chg="mod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2" creationId="{974E5D4F-CD05-470D-8941-3D47523C6B99}"/>
          </ac:spMkLst>
        </pc:spChg>
        <pc:spChg chg="mod">
          <ac:chgData name="Rebha Adyanthaya" userId="S::rebha@uchicago.edu::afa9cc37-cc58-453b-ba6f-3a5d21de7f08" providerId="AD" clId="Web-{A35E24A8-4CFE-5BED-7826-226A4CD5C7F0}" dt="2020-03-11T11:29:19.271" v="1740" actId="1076"/>
          <ac:spMkLst>
            <pc:docMk/>
            <pc:sldMk cId="578132305" sldId="289"/>
            <ac:spMk id="11" creationId="{61A5C5AE-86ED-42B2-BD63-C628DE0C9ADD}"/>
          </ac:spMkLst>
        </pc:spChg>
        <pc:spChg chg="mod">
          <ac:chgData name="Rebha Adyanthaya" userId="S::rebha@uchicago.edu::afa9cc37-cc58-453b-ba6f-3a5d21de7f08" providerId="AD" clId="Web-{A35E24A8-4CFE-5BED-7826-226A4CD5C7F0}" dt="2020-03-11T11:29:26.506" v="1741" actId="1076"/>
          <ac:spMkLst>
            <pc:docMk/>
            <pc:sldMk cId="578132305" sldId="289"/>
            <ac:spMk id="12" creationId="{F9519DAD-F27B-4E1D-B22B-C9123CA4905D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57" creationId="{B4D3D850-2041-4B7C-AED9-54DA385B14F7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59" creationId="{5707F116-8EC0-4822-9067-186AC8C96EB8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61" creationId="{49F1A7E4-819D-4D21-8E8B-32671A9F9853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63" creationId="{87C2FC73-590A-4674-99D6-20F721EC0283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65" creationId="{EC670BA9-9210-4C80-B65D-9B495E00C28D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67" creationId="{56AB08D7-F0FB-4965-B730-8B874214C283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69" creationId="{148D9297-49FA-43ED-AC6B-E2F153B3A5A6}"/>
          </ac:spMkLst>
        </pc:spChg>
        <pc:spChg chg="add del">
          <ac:chgData name="Rebha Adyanthaya" userId="S::rebha@uchicago.edu::afa9cc37-cc58-453b-ba6f-3a5d21de7f08" providerId="AD" clId="Web-{A35E24A8-4CFE-5BED-7826-226A4CD5C7F0}" dt="2020-03-11T11:27:59.475" v="1732"/>
          <ac:spMkLst>
            <pc:docMk/>
            <pc:sldMk cId="578132305" sldId="289"/>
            <ac:spMk id="76" creationId="{247AB924-1B87-43FC-B7C7-B112D5C51A0E}"/>
          </ac:spMkLst>
        </pc:spChg>
        <pc:picChg chg="del mod">
          <ac:chgData name="Rebha Adyanthaya" userId="S::rebha@uchicago.edu::afa9cc37-cc58-453b-ba6f-3a5d21de7f08" providerId="AD" clId="Web-{A35E24A8-4CFE-5BED-7826-226A4CD5C7F0}" dt="2020-03-11T11:26:30.787" v="1724"/>
          <ac:picMkLst>
            <pc:docMk/>
            <pc:sldMk cId="578132305" sldId="289"/>
            <ac:picMk id="3" creationId="{6D0697AB-064D-4F6C-ADD0-6431AC7E94A9}"/>
          </ac:picMkLst>
        </pc:picChg>
        <pc:picChg chg="mod">
          <ac:chgData name="Rebha Adyanthaya" userId="S::rebha@uchicago.edu::afa9cc37-cc58-453b-ba6f-3a5d21de7f08" providerId="AD" clId="Web-{A35E24A8-4CFE-5BED-7826-226A4CD5C7F0}" dt="2020-03-11T11:28:55.053" v="1738" actId="1076"/>
          <ac:picMkLst>
            <pc:docMk/>
            <pc:sldMk cId="578132305" sldId="289"/>
            <ac:picMk id="4" creationId="{1A187874-AED3-49E2-A0D2-EE13C54E83A0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14:00:28.958" v="1762" actId="1076"/>
          <ac:picMkLst>
            <pc:docMk/>
            <pc:sldMk cId="578132305" sldId="289"/>
            <ac:picMk id="5" creationId="{D5530E62-7324-4032-87E4-E59F044AF19A}"/>
          </ac:picMkLst>
        </pc:picChg>
        <pc:picChg chg="mod ord">
          <ac:chgData name="Rebha Adyanthaya" userId="S::rebha@uchicago.edu::afa9cc37-cc58-453b-ba6f-3a5d21de7f08" providerId="AD" clId="Web-{A35E24A8-4CFE-5BED-7826-226A4CD5C7F0}" dt="2020-03-11T11:28:09.647" v="1733" actId="1076"/>
          <ac:picMkLst>
            <pc:docMk/>
            <pc:sldMk cId="578132305" sldId="289"/>
            <ac:picMk id="6" creationId="{D38700B0-0102-4C0C-A2CD-563E5AFA810F}"/>
          </ac:picMkLst>
        </pc:picChg>
        <pc:picChg chg="mod">
          <ac:chgData name="Rebha Adyanthaya" userId="S::rebha@uchicago.edu::afa9cc37-cc58-453b-ba6f-3a5d21de7f08" providerId="AD" clId="Web-{A35E24A8-4CFE-5BED-7826-226A4CD5C7F0}" dt="2020-03-11T11:28:39.147" v="1736" actId="1076"/>
          <ac:picMkLst>
            <pc:docMk/>
            <pc:sldMk cId="578132305" sldId="289"/>
            <ac:picMk id="8" creationId="{D1A77FBB-F618-474F-AA59-CE59A2EB0D18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14:00:25.802" v="1761" actId="1076"/>
          <ac:picMkLst>
            <pc:docMk/>
            <pc:sldMk cId="578132305" sldId="289"/>
            <ac:picMk id="9" creationId="{543BA5C8-1D34-448C-87F7-F468875CAC7D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14:00:47.037" v="1765" actId="14100"/>
          <ac:picMkLst>
            <pc:docMk/>
            <pc:sldMk cId="578132305" sldId="289"/>
            <ac:picMk id="13" creationId="{A66B78A2-F71F-4888-83D2-E526845C10B1}"/>
          </ac:picMkLst>
        </pc:picChg>
        <pc:picChg chg="del">
          <ac:chgData name="Rebha Adyanthaya" userId="S::rebha@uchicago.edu::afa9cc37-cc58-453b-ba6f-3a5d21de7f08" providerId="AD" clId="Web-{A35E24A8-4CFE-5BED-7826-226A4CD5C7F0}" dt="2020-03-11T11:27:03.209" v="1727"/>
          <ac:picMkLst>
            <pc:docMk/>
            <pc:sldMk cId="578132305" sldId="289"/>
            <ac:picMk id="15" creationId="{4F088B33-4395-4269-9D42-D4834AFCB014}"/>
          </ac:picMkLst>
        </pc:picChg>
        <pc:picChg chg="del mod">
          <ac:chgData name="Rebha Adyanthaya" userId="S::rebha@uchicago.edu::afa9cc37-cc58-453b-ba6f-3a5d21de7f08" providerId="AD" clId="Web-{A35E24A8-4CFE-5BED-7826-226A4CD5C7F0}" dt="2020-03-11T11:27:10.209" v="1729"/>
          <ac:picMkLst>
            <pc:docMk/>
            <pc:sldMk cId="578132305" sldId="289"/>
            <ac:picMk id="18" creationId="{6A79899C-DFFE-4036-A480-93F2713581D6}"/>
          </ac:picMkLst>
        </pc:picChg>
        <pc:cxnChg chg="add del">
          <ac:chgData name="Rebha Adyanthaya" userId="S::rebha@uchicago.edu::afa9cc37-cc58-453b-ba6f-3a5d21de7f08" providerId="AD" clId="Web-{A35E24A8-4CFE-5BED-7826-226A4CD5C7F0}" dt="2020-03-11T11:27:59.475" v="1732"/>
          <ac:cxnSpMkLst>
            <pc:docMk/>
            <pc:sldMk cId="578132305" sldId="289"/>
            <ac:cxnSpMk id="74" creationId="{99AE2756-0FC4-4155-83E7-58AAAB63E757}"/>
          </ac:cxnSpMkLst>
        </pc:cxnChg>
        <pc:cxnChg chg="add del">
          <ac:chgData name="Rebha Adyanthaya" userId="S::rebha@uchicago.edu::afa9cc37-cc58-453b-ba6f-3a5d21de7f08" providerId="AD" clId="Web-{A35E24A8-4CFE-5BED-7826-226A4CD5C7F0}" dt="2020-03-11T11:27:59.475" v="1732"/>
          <ac:cxnSpMkLst>
            <pc:docMk/>
            <pc:sldMk cId="578132305" sldId="289"/>
            <ac:cxnSpMk id="78" creationId="{818DC98F-4057-4645-B948-F604F39A9CFE}"/>
          </ac:cxnSpMkLst>
        </pc:cxnChg>
        <pc:cxnChg chg="add del">
          <ac:chgData name="Rebha Adyanthaya" userId="S::rebha@uchicago.edu::afa9cc37-cc58-453b-ba6f-3a5d21de7f08" providerId="AD" clId="Web-{A35E24A8-4CFE-5BED-7826-226A4CD5C7F0}" dt="2020-03-11T11:27:59.475" v="1732"/>
          <ac:cxnSpMkLst>
            <pc:docMk/>
            <pc:sldMk cId="578132305" sldId="289"/>
            <ac:cxnSpMk id="80" creationId="{DAD2B705-4A9B-408D-AA80-4F41045E09DE}"/>
          </ac:cxnSpMkLst>
        </pc:cxnChg>
      </pc:sldChg>
      <pc:sldChg chg="new del">
        <pc:chgData name="Rebha Adyanthaya" userId="S::rebha@uchicago.edu::afa9cc37-cc58-453b-ba6f-3a5d21de7f08" providerId="AD" clId="Web-{A35E24A8-4CFE-5BED-7826-226A4CD5C7F0}" dt="2020-03-10T14:20:39.027" v="21"/>
        <pc:sldMkLst>
          <pc:docMk/>
          <pc:sldMk cId="3359264668" sldId="290"/>
        </pc:sldMkLst>
      </pc:sldChg>
      <pc:sldChg chg="modSp add replId">
        <pc:chgData name="Rebha Adyanthaya" userId="S::rebha@uchicago.edu::afa9cc37-cc58-453b-ba6f-3a5d21de7f08" providerId="AD" clId="Web-{A35E24A8-4CFE-5BED-7826-226A4CD5C7F0}" dt="2020-03-10T14:20:49.855" v="40" actId="20577"/>
        <pc:sldMkLst>
          <pc:docMk/>
          <pc:sldMk cId="2076446826" sldId="291"/>
        </pc:sldMkLst>
        <pc:spChg chg="mod">
          <ac:chgData name="Rebha Adyanthaya" userId="S::rebha@uchicago.edu::afa9cc37-cc58-453b-ba6f-3a5d21de7f08" providerId="AD" clId="Web-{A35E24A8-4CFE-5BED-7826-226A4CD5C7F0}" dt="2020-03-10T14:20:49.855" v="40" actId="20577"/>
          <ac:spMkLst>
            <pc:docMk/>
            <pc:sldMk cId="2076446826" sldId="291"/>
            <ac:spMk id="2" creationId="{00000000-0000-0000-0000-000000000000}"/>
          </ac:spMkLst>
        </pc:spChg>
      </pc:sldChg>
      <pc:sldChg chg="modSp add replId">
        <pc:chgData name="Rebha Adyanthaya" userId="S::rebha@uchicago.edu::afa9cc37-cc58-453b-ba6f-3a5d21de7f08" providerId="AD" clId="Web-{A35E24A8-4CFE-5BED-7826-226A4CD5C7F0}" dt="2020-03-10T14:21:02.371" v="44" actId="20577"/>
        <pc:sldMkLst>
          <pc:docMk/>
          <pc:sldMk cId="283395407" sldId="292"/>
        </pc:sldMkLst>
        <pc:spChg chg="mod">
          <ac:chgData name="Rebha Adyanthaya" userId="S::rebha@uchicago.edu::afa9cc37-cc58-453b-ba6f-3a5d21de7f08" providerId="AD" clId="Web-{A35E24A8-4CFE-5BED-7826-226A4CD5C7F0}" dt="2020-03-10T14:21:02.371" v="44" actId="20577"/>
          <ac:spMkLst>
            <pc:docMk/>
            <pc:sldMk cId="283395407" sldId="292"/>
            <ac:spMk id="2" creationId="{00000000-0000-0000-0000-000000000000}"/>
          </ac:spMkLst>
        </pc:spChg>
      </pc:sldChg>
      <pc:sldChg chg="addSp delSp modSp add del replId addAnim delAnim modAnim">
        <pc:chgData name="Rebha Adyanthaya" userId="S::rebha@uchicago.edu::afa9cc37-cc58-453b-ba6f-3a5d21de7f08" providerId="AD" clId="Web-{A35E24A8-4CFE-5BED-7826-226A4CD5C7F0}" dt="2020-03-11T00:11:26.734" v="1656"/>
        <pc:sldMkLst>
          <pc:docMk/>
          <pc:sldMk cId="776169602" sldId="293"/>
        </pc:sldMkLst>
        <pc:spChg chg="mod">
          <ac:chgData name="Rebha Adyanthaya" userId="S::rebha@uchicago.edu::afa9cc37-cc58-453b-ba6f-3a5d21de7f08" providerId="AD" clId="Web-{A35E24A8-4CFE-5BED-7826-226A4CD5C7F0}" dt="2020-03-10T23:34:57.206" v="1475" actId="14100"/>
          <ac:spMkLst>
            <pc:docMk/>
            <pc:sldMk cId="776169602" sldId="293"/>
            <ac:spMk id="4" creationId="{802AD8BF-37B6-42F3-AD08-CACA69CD02DD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45:28.650" v="1502" actId="1076"/>
          <ac:spMkLst>
            <pc:docMk/>
            <pc:sldMk cId="776169602" sldId="293"/>
            <ac:spMk id="10" creationId="{0C283E0C-7C45-4D1E-8897-D153DCEDD8EC}"/>
          </ac:spMkLst>
        </pc:spChg>
        <pc:spChg chg="del mod">
          <ac:chgData name="Rebha Adyanthaya" userId="S::rebha@uchicago.edu::afa9cc37-cc58-453b-ba6f-3a5d21de7f08" providerId="AD" clId="Web-{A35E24A8-4CFE-5BED-7826-226A4CD5C7F0}" dt="2020-03-10T23:32:34.561" v="1463"/>
          <ac:spMkLst>
            <pc:docMk/>
            <pc:sldMk cId="776169602" sldId="293"/>
            <ac:spMk id="15" creationId="{380D1963-976D-4ECB-8239-2821B29571E4}"/>
          </ac:spMkLst>
        </pc:spChg>
        <pc:spChg chg="del mod">
          <ac:chgData name="Rebha Adyanthaya" userId="S::rebha@uchicago.edu::afa9cc37-cc58-453b-ba6f-3a5d21de7f08" providerId="AD" clId="Web-{A35E24A8-4CFE-5BED-7826-226A4CD5C7F0}" dt="2020-03-10T23:32:40.405" v="1466"/>
          <ac:spMkLst>
            <pc:docMk/>
            <pc:sldMk cId="776169602" sldId="293"/>
            <ac:spMk id="16" creationId="{90F6BB26-6FBC-49AF-B569-0023B9635B9C}"/>
          </ac:spMkLst>
        </pc:spChg>
        <pc:spChg chg="del">
          <ac:chgData name="Rebha Adyanthaya" userId="S::rebha@uchicago.edu::afa9cc37-cc58-453b-ba6f-3a5d21de7f08" providerId="AD" clId="Web-{A35E24A8-4CFE-5BED-7826-226A4CD5C7F0}" dt="2020-03-10T23:32:30.623" v="1461"/>
          <ac:spMkLst>
            <pc:docMk/>
            <pc:sldMk cId="776169602" sldId="293"/>
            <ac:spMk id="17" creationId="{C45BEF4A-5C6C-4D4E-A43F-5B38A8755C59}"/>
          </ac:spMkLst>
        </pc:spChg>
        <pc:spChg chg="add mod">
          <ac:chgData name="Rebha Adyanthaya" userId="S::rebha@uchicago.edu::afa9cc37-cc58-453b-ba6f-3a5d21de7f08" providerId="AD" clId="Web-{A35E24A8-4CFE-5BED-7826-226A4CD5C7F0}" dt="2020-03-10T23:46:47.199" v="1514" actId="20577"/>
          <ac:spMkLst>
            <pc:docMk/>
            <pc:sldMk cId="776169602" sldId="293"/>
            <ac:spMk id="26" creationId="{6FD323DA-C3B6-4F8F-AB51-C9020506A4E2}"/>
          </ac:spMkLst>
        </pc:spChg>
        <pc:picChg chg="add mod">
          <ac:chgData name="Rebha Adyanthaya" userId="S::rebha@uchicago.edu::afa9cc37-cc58-453b-ba6f-3a5d21de7f08" providerId="AD" clId="Web-{A35E24A8-4CFE-5BED-7826-226A4CD5C7F0}" dt="2020-03-10T23:35:03.378" v="1476" actId="14100"/>
          <ac:picMkLst>
            <pc:docMk/>
            <pc:sldMk cId="776169602" sldId="293"/>
            <ac:picMk id="2" creationId="{F42778A9-186F-4CAD-87D7-E0EC0E25965B}"/>
          </ac:picMkLst>
        </pc:picChg>
        <pc:picChg chg="del">
          <ac:chgData name="Rebha Adyanthaya" userId="S::rebha@uchicago.edu::afa9cc37-cc58-453b-ba6f-3a5d21de7f08" providerId="AD" clId="Web-{A35E24A8-4CFE-5BED-7826-226A4CD5C7F0}" dt="2020-03-10T23:32:32.029" v="1462"/>
          <ac:picMkLst>
            <pc:docMk/>
            <pc:sldMk cId="776169602" sldId="293"/>
            <ac:picMk id="5" creationId="{8F18E33A-A02A-463C-8780-7C3A9127C3FF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23:40:02.810" v="1487"/>
          <ac:picMkLst>
            <pc:docMk/>
            <pc:sldMk cId="776169602" sldId="293"/>
            <ac:picMk id="6" creationId="{892B2EA7-0B1E-4CDB-919B-C30BFC83CD85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23:45:03.617" v="1496"/>
          <ac:picMkLst>
            <pc:docMk/>
            <pc:sldMk cId="776169602" sldId="293"/>
            <ac:picMk id="8" creationId="{FD667F35-A20C-40A0-AF91-ED2EDA01596D}"/>
          </ac:picMkLst>
        </pc:picChg>
        <pc:picChg chg="del">
          <ac:chgData name="Rebha Adyanthaya" userId="S::rebha@uchicago.edu::afa9cc37-cc58-453b-ba6f-3a5d21de7f08" providerId="AD" clId="Web-{A35E24A8-4CFE-5BED-7826-226A4CD5C7F0}" dt="2020-03-10T23:32:42.155" v="1467"/>
          <ac:picMkLst>
            <pc:docMk/>
            <pc:sldMk cId="776169602" sldId="293"/>
            <ac:picMk id="11" creationId="{7E49258C-543C-4B76-96F0-0D9E7F23DE57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0T23:41:41.704" v="1495"/>
          <ac:picMkLst>
            <pc:docMk/>
            <pc:sldMk cId="776169602" sldId="293"/>
            <ac:picMk id="12" creationId="{B1D950FA-ABD7-4668-8374-E32DEF78A044}"/>
          </ac:picMkLst>
        </pc:picChg>
        <pc:picChg chg="del">
          <ac:chgData name="Rebha Adyanthaya" userId="S::rebha@uchicago.edu::afa9cc37-cc58-453b-ba6f-3a5d21de7f08" providerId="AD" clId="Web-{A35E24A8-4CFE-5BED-7826-226A4CD5C7F0}" dt="2020-03-10T23:32:24.748" v="1459"/>
          <ac:picMkLst>
            <pc:docMk/>
            <pc:sldMk cId="776169602" sldId="293"/>
            <ac:picMk id="13" creationId="{91C7A8AB-E621-424A-8E7F-73F52BBCC533}"/>
          </ac:picMkLst>
        </pc:picChg>
        <pc:picChg chg="del">
          <ac:chgData name="Rebha Adyanthaya" userId="S::rebha@uchicago.edu::afa9cc37-cc58-453b-ba6f-3a5d21de7f08" providerId="AD" clId="Web-{A35E24A8-4CFE-5BED-7826-226A4CD5C7F0}" dt="2020-03-10T23:32:06.122" v="1454"/>
          <ac:picMkLst>
            <pc:docMk/>
            <pc:sldMk cId="776169602" sldId="293"/>
            <ac:picMk id="18" creationId="{84771DAA-FFAA-499E-A39E-56A5833FF974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45:25.868" v="1501" actId="1076"/>
          <ac:picMkLst>
            <pc:docMk/>
            <pc:sldMk cId="776169602" sldId="293"/>
            <ac:picMk id="19" creationId="{FF84ABF3-3B11-40A8-8A3B-542A65A86CB0}"/>
          </ac:picMkLst>
        </pc:picChg>
        <pc:picChg chg="add mod">
          <ac:chgData name="Rebha Adyanthaya" userId="S::rebha@uchicago.edu::afa9cc37-cc58-453b-ba6f-3a5d21de7f08" providerId="AD" clId="Web-{A35E24A8-4CFE-5BED-7826-226A4CD5C7F0}" dt="2020-03-10T23:46:30.730" v="1509" actId="1076"/>
          <ac:picMkLst>
            <pc:docMk/>
            <pc:sldMk cId="776169602" sldId="293"/>
            <ac:picMk id="22" creationId="{CA59CCA9-95DF-4F93-8CF7-4D043CD8ABAE}"/>
          </ac:picMkLst>
        </pc:picChg>
        <pc:picChg chg="add del">
          <ac:chgData name="Rebha Adyanthaya" userId="S::rebha@uchicago.edu::afa9cc37-cc58-453b-ba6f-3a5d21de7f08" providerId="AD" clId="Web-{A35E24A8-4CFE-5BED-7826-226A4CD5C7F0}" dt="2020-03-10T23:46:12.557" v="1505"/>
          <ac:picMkLst>
            <pc:docMk/>
            <pc:sldMk cId="776169602" sldId="293"/>
            <ac:picMk id="24" creationId="{CCA38645-A7B5-49C8-9FB0-BBADB9EBAA5F}"/>
          </ac:picMkLst>
        </pc:picChg>
      </pc:sldChg>
      <pc:sldChg chg="addSp delSp modSp add mod replId setBg addAnim delAnim modAnim">
        <pc:chgData name="Rebha Adyanthaya" userId="S::rebha@uchicago.edu::afa9cc37-cc58-453b-ba6f-3a5d21de7f08" providerId="AD" clId="Web-{A35E24A8-4CFE-5BED-7826-226A4CD5C7F0}" dt="2020-03-11T00:07:55.774" v="1632" actId="1076"/>
        <pc:sldMkLst>
          <pc:docMk/>
          <pc:sldMk cId="793060629" sldId="294"/>
        </pc:sldMkLst>
        <pc:spChg chg="mod">
          <ac:chgData name="Rebha Adyanthaya" userId="S::rebha@uchicago.edu::afa9cc37-cc58-453b-ba6f-3a5d21de7f08" providerId="AD" clId="Web-{A35E24A8-4CFE-5BED-7826-226A4CD5C7F0}" dt="2020-03-11T00:07:34.726" v="1628" actId="20577"/>
          <ac:spMkLst>
            <pc:docMk/>
            <pc:sldMk cId="793060629" sldId="294"/>
            <ac:spMk id="4" creationId="{802AD8BF-37B6-42F3-AD08-CACA69CD02DD}"/>
          </ac:spMkLst>
        </pc:spChg>
        <pc:spChg chg="add mod">
          <ac:chgData name="Rebha Adyanthaya" userId="S::rebha@uchicago.edu::afa9cc37-cc58-453b-ba6f-3a5d21de7f08" providerId="AD" clId="Web-{A35E24A8-4CFE-5BED-7826-226A4CD5C7F0}" dt="2020-03-11T00:03:30.546" v="1582" actId="14100"/>
          <ac:spMkLst>
            <pc:docMk/>
            <pc:sldMk cId="793060629" sldId="294"/>
            <ac:spMk id="7" creationId="{4434E665-4916-44DD-80AA-94DBF9D05EA0}"/>
          </ac:spMkLst>
        </pc:spChg>
        <pc:spChg chg="add mod">
          <ac:chgData name="Rebha Adyanthaya" userId="S::rebha@uchicago.edu::afa9cc37-cc58-453b-ba6f-3a5d21de7f08" providerId="AD" clId="Web-{A35E24A8-4CFE-5BED-7826-226A4CD5C7F0}" dt="2020-03-11T00:03:34.452" v="1583" actId="14100"/>
          <ac:spMkLst>
            <pc:docMk/>
            <pc:sldMk cId="793060629" sldId="294"/>
            <ac:spMk id="8" creationId="{A0D44EFE-AA28-45A1-B721-11407CD4FD35}"/>
          </ac:spMkLst>
        </pc:spChg>
        <pc:spChg chg="add mod">
          <ac:chgData name="Rebha Adyanthaya" userId="S::rebha@uchicago.edu::afa9cc37-cc58-453b-ba6f-3a5d21de7f08" providerId="AD" clId="Web-{A35E24A8-4CFE-5BED-7826-226A4CD5C7F0}" dt="2020-03-11T00:07:55.774" v="1632" actId="1076"/>
          <ac:spMkLst>
            <pc:docMk/>
            <pc:sldMk cId="793060629" sldId="294"/>
            <ac:spMk id="9" creationId="{1164FB6B-8891-42D6-9203-D33AB462A3C7}"/>
          </ac:spMkLst>
        </pc:spChg>
        <pc:spChg chg="del">
          <ac:chgData name="Rebha Adyanthaya" userId="S::rebha@uchicago.edu::afa9cc37-cc58-453b-ba6f-3a5d21de7f08" providerId="AD" clId="Web-{A35E24A8-4CFE-5BED-7826-226A4CD5C7F0}" dt="2020-03-11T00:01:29.729" v="1536"/>
          <ac:spMkLst>
            <pc:docMk/>
            <pc:sldMk cId="793060629" sldId="294"/>
            <ac:spMk id="15" creationId="{380D1963-976D-4ECB-8239-2821B29571E4}"/>
          </ac:spMkLst>
        </pc:spChg>
        <pc:spChg chg="del">
          <ac:chgData name="Rebha Adyanthaya" userId="S::rebha@uchicago.edu::afa9cc37-cc58-453b-ba6f-3a5d21de7f08" providerId="AD" clId="Web-{A35E24A8-4CFE-5BED-7826-226A4CD5C7F0}" dt="2020-03-11T00:01:30.729" v="1537"/>
          <ac:spMkLst>
            <pc:docMk/>
            <pc:sldMk cId="793060629" sldId="294"/>
            <ac:spMk id="16" creationId="{90F6BB26-6FBC-49AF-B569-0023B9635B9C}"/>
          </ac:spMkLst>
        </pc:spChg>
        <pc:spChg chg="del mod">
          <ac:chgData name="Rebha Adyanthaya" userId="S::rebha@uchicago.edu::afa9cc37-cc58-453b-ba6f-3a5d21de7f08" providerId="AD" clId="Web-{A35E24A8-4CFE-5BED-7826-226A4CD5C7F0}" dt="2020-03-11T00:01:34.886" v="1540"/>
          <ac:spMkLst>
            <pc:docMk/>
            <pc:sldMk cId="793060629" sldId="294"/>
            <ac:spMk id="17" creationId="{C45BEF4A-5C6C-4D4E-A43F-5B38A8755C59}"/>
          </ac:spMkLst>
        </pc:spChg>
        <pc:spChg chg="add">
          <ac:chgData name="Rebha Adyanthaya" userId="S::rebha@uchicago.edu::afa9cc37-cc58-453b-ba6f-3a5d21de7f08" providerId="AD" clId="Web-{A35E24A8-4CFE-5BED-7826-226A4CD5C7F0}" dt="2020-03-11T00:01:56.152" v="1542"/>
          <ac:spMkLst>
            <pc:docMk/>
            <pc:sldMk cId="793060629" sldId="294"/>
            <ac:spMk id="23" creationId="{6753252F-4873-4F63-801D-CC719279A7D5}"/>
          </ac:spMkLst>
        </pc:spChg>
        <pc:spChg chg="add">
          <ac:chgData name="Rebha Adyanthaya" userId="S::rebha@uchicago.edu::afa9cc37-cc58-453b-ba6f-3a5d21de7f08" providerId="AD" clId="Web-{A35E24A8-4CFE-5BED-7826-226A4CD5C7F0}" dt="2020-03-11T00:01:56.152" v="1542"/>
          <ac:spMkLst>
            <pc:docMk/>
            <pc:sldMk cId="793060629" sldId="294"/>
            <ac:spMk id="25" creationId="{047C8CCB-F95D-4249-92DD-651249D3535A}"/>
          </ac:spMkLst>
        </pc:spChg>
        <pc:picChg chg="add mod">
          <ac:chgData name="Rebha Adyanthaya" userId="S::rebha@uchicago.edu::afa9cc37-cc58-453b-ba6f-3a5d21de7f08" providerId="AD" clId="Web-{A35E24A8-4CFE-5BED-7826-226A4CD5C7F0}" dt="2020-03-11T00:03:40.812" v="1585" actId="14100"/>
          <ac:picMkLst>
            <pc:docMk/>
            <pc:sldMk cId="793060629" sldId="294"/>
            <ac:picMk id="2" creationId="{01124196-9249-4772-ACBA-749D3A434DD9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00:03:14.248" v="1578" actId="1076"/>
          <ac:picMkLst>
            <pc:docMk/>
            <pc:sldMk cId="793060629" sldId="294"/>
            <ac:picMk id="3" creationId="{6EE561BD-B1A8-408F-90DE-BA9E77926CD3}"/>
          </ac:picMkLst>
        </pc:picChg>
        <pc:picChg chg="del">
          <ac:chgData name="Rebha Adyanthaya" userId="S::rebha@uchicago.edu::afa9cc37-cc58-453b-ba6f-3a5d21de7f08" providerId="AD" clId="Web-{A35E24A8-4CFE-5BED-7826-226A4CD5C7F0}" dt="2020-03-11T00:01:36.214" v="1541"/>
          <ac:picMkLst>
            <pc:docMk/>
            <pc:sldMk cId="793060629" sldId="294"/>
            <ac:picMk id="5" creationId="{8F18E33A-A02A-463C-8780-7C3A9127C3FF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00:03:09.607" v="1577" actId="1076"/>
          <ac:picMkLst>
            <pc:docMk/>
            <pc:sldMk cId="793060629" sldId="294"/>
            <ac:picMk id="6" creationId="{AA10691B-9620-4EA7-A676-C54F503A5AD3}"/>
          </ac:picMkLst>
        </pc:picChg>
        <pc:picChg chg="del">
          <ac:chgData name="Rebha Adyanthaya" userId="S::rebha@uchicago.edu::afa9cc37-cc58-453b-ba6f-3a5d21de7f08" providerId="AD" clId="Web-{A35E24A8-4CFE-5BED-7826-226A4CD5C7F0}" dt="2020-03-11T00:01:31.792" v="1538"/>
          <ac:picMkLst>
            <pc:docMk/>
            <pc:sldMk cId="793060629" sldId="294"/>
            <ac:picMk id="11" creationId="{7E49258C-543C-4B76-96F0-0D9E7F23DE57}"/>
          </ac:picMkLst>
        </pc:picChg>
        <pc:picChg chg="del">
          <ac:chgData name="Rebha Adyanthaya" userId="S::rebha@uchicago.edu::afa9cc37-cc58-453b-ba6f-3a5d21de7f08" providerId="AD" clId="Web-{A35E24A8-4CFE-5BED-7826-226A4CD5C7F0}" dt="2020-03-11T00:01:28.307" v="1535"/>
          <ac:picMkLst>
            <pc:docMk/>
            <pc:sldMk cId="793060629" sldId="294"/>
            <ac:picMk id="13" creationId="{91C7A8AB-E621-424A-8E7F-73F52BBCC533}"/>
          </ac:picMkLst>
        </pc:picChg>
        <pc:picChg chg="mod">
          <ac:chgData name="Rebha Adyanthaya" userId="S::rebha@uchicago.edu::afa9cc37-cc58-453b-ba6f-3a5d21de7f08" providerId="AD" clId="Web-{A35E24A8-4CFE-5BED-7826-226A4CD5C7F0}" dt="2020-03-11T00:07:46.039" v="1631" actId="14100"/>
          <ac:picMkLst>
            <pc:docMk/>
            <pc:sldMk cId="793060629" sldId="294"/>
            <ac:picMk id="18" creationId="{84771DAA-FFAA-499E-A39E-56A5833FF974}"/>
          </ac:picMkLst>
        </pc:picChg>
      </pc:sldChg>
      <pc:sldChg chg="addSp delSp modSp add mod replId setBg addAnim delAnim">
        <pc:chgData name="Rebha Adyanthaya" userId="S::rebha@uchicago.edu::afa9cc37-cc58-453b-ba6f-3a5d21de7f08" providerId="AD" clId="Web-{A35E24A8-4CFE-5BED-7826-226A4CD5C7F0}" dt="2020-03-11T11:23:09.413" v="1667" actId="1076"/>
        <pc:sldMkLst>
          <pc:docMk/>
          <pc:sldMk cId="2133286439" sldId="295"/>
        </pc:sldMkLst>
        <pc:spChg chg="add mod">
          <ac:chgData name="Rebha Adyanthaya" userId="S::rebha@uchicago.edu::afa9cc37-cc58-453b-ba6f-3a5d21de7f08" providerId="AD" clId="Web-{A35E24A8-4CFE-5BED-7826-226A4CD5C7F0}" dt="2020-03-11T00:12:05.344" v="1658"/>
          <ac:spMkLst>
            <pc:docMk/>
            <pc:sldMk cId="2133286439" sldId="295"/>
            <ac:spMk id="3" creationId="{82144194-7DCB-4657-BEE5-9FFC80E215C4}"/>
          </ac:spMkLst>
        </pc:spChg>
        <pc:spChg chg="mod">
          <ac:chgData name="Rebha Adyanthaya" userId="S::rebha@uchicago.edu::afa9cc37-cc58-453b-ba6f-3a5d21de7f08" providerId="AD" clId="Web-{A35E24A8-4CFE-5BED-7826-226A4CD5C7F0}" dt="2020-03-11T00:08:56.432" v="1641"/>
          <ac:spMkLst>
            <pc:docMk/>
            <pc:sldMk cId="2133286439" sldId="295"/>
            <ac:spMk id="4" creationId="{802AD8BF-37B6-42F3-AD08-CACA69CD02DD}"/>
          </ac:spMkLst>
        </pc:spChg>
        <pc:spChg chg="add">
          <ac:chgData name="Rebha Adyanthaya" userId="S::rebha@uchicago.edu::afa9cc37-cc58-453b-ba6f-3a5d21de7f08" providerId="AD" clId="Web-{A35E24A8-4CFE-5BED-7826-226A4CD5C7F0}" dt="2020-03-11T00:08:56.432" v="1641"/>
          <ac:spMkLst>
            <pc:docMk/>
            <pc:sldMk cId="2133286439" sldId="295"/>
            <ac:spMk id="6" creationId="{A4AC5506-6312-4701-8D3C-40187889A947}"/>
          </ac:spMkLst>
        </pc:spChg>
        <pc:spChg chg="add mod">
          <ac:chgData name="Rebha Adyanthaya" userId="S::rebha@uchicago.edu::afa9cc37-cc58-453b-ba6f-3a5d21de7f08" providerId="AD" clId="Web-{A35E24A8-4CFE-5BED-7826-226A4CD5C7F0}" dt="2020-03-11T00:10:12.809" v="1655" actId="1076"/>
          <ac:spMkLst>
            <pc:docMk/>
            <pc:sldMk cId="2133286439" sldId="295"/>
            <ac:spMk id="8" creationId="{6AC07A8E-4BF7-4377-8B67-CBC77B644B43}"/>
          </ac:spMkLst>
        </pc:spChg>
        <pc:spChg chg="add del">
          <ac:chgData name="Rebha Adyanthaya" userId="S::rebha@uchicago.edu::afa9cc37-cc58-453b-ba6f-3a5d21de7f08" providerId="AD" clId="Web-{A35E24A8-4CFE-5BED-7826-226A4CD5C7F0}" dt="2020-03-11T00:08:56.432" v="1640"/>
          <ac:spMkLst>
            <pc:docMk/>
            <pc:sldMk cId="2133286439" sldId="295"/>
            <ac:spMk id="9" creationId="{6753252F-4873-4F63-801D-CC719279A7D5}"/>
          </ac:spMkLst>
        </pc:spChg>
        <pc:spChg chg="del mod">
          <ac:chgData name="Rebha Adyanthaya" userId="S::rebha@uchicago.edu::afa9cc37-cc58-453b-ba6f-3a5d21de7f08" providerId="AD" clId="Web-{A35E24A8-4CFE-5BED-7826-226A4CD5C7F0}" dt="2020-03-11T00:08:24.697" v="1636"/>
          <ac:spMkLst>
            <pc:docMk/>
            <pc:sldMk cId="2133286439" sldId="295"/>
            <ac:spMk id="10" creationId="{0C283E0C-7C45-4D1E-8897-D153DCEDD8EC}"/>
          </ac:spMkLst>
        </pc:spChg>
        <pc:spChg chg="add del">
          <ac:chgData name="Rebha Adyanthaya" userId="S::rebha@uchicago.edu::afa9cc37-cc58-453b-ba6f-3a5d21de7f08" providerId="AD" clId="Web-{A35E24A8-4CFE-5BED-7826-226A4CD5C7F0}" dt="2020-03-11T00:08:56.432" v="1640"/>
          <ac:spMkLst>
            <pc:docMk/>
            <pc:sldMk cId="2133286439" sldId="295"/>
            <ac:spMk id="11" creationId="{047C8CCB-F95D-4249-92DD-651249D3535A}"/>
          </ac:spMkLst>
        </pc:spChg>
        <pc:spChg chg="del">
          <ac:chgData name="Rebha Adyanthaya" userId="S::rebha@uchicago.edu::afa9cc37-cc58-453b-ba6f-3a5d21de7f08" providerId="AD" clId="Web-{A35E24A8-4CFE-5BED-7826-226A4CD5C7F0}" dt="2020-03-11T00:08:27.056" v="1637"/>
          <ac:spMkLst>
            <pc:docMk/>
            <pc:sldMk cId="2133286439" sldId="295"/>
            <ac:spMk id="26" creationId="{6FD323DA-C3B6-4F8F-AB51-C9020506A4E2}"/>
          </ac:spMkLst>
        </pc:spChg>
        <pc:picChg chg="mod">
          <ac:chgData name="Rebha Adyanthaya" userId="S::rebha@uchicago.edu::afa9cc37-cc58-453b-ba6f-3a5d21de7f08" providerId="AD" clId="Web-{A35E24A8-4CFE-5BED-7826-226A4CD5C7F0}" dt="2020-03-11T00:09:25.230" v="1643" actId="1076"/>
          <ac:picMkLst>
            <pc:docMk/>
            <pc:sldMk cId="2133286439" sldId="295"/>
            <ac:picMk id="2" creationId="{F42778A9-186F-4CAD-87D7-E0EC0E25965B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00:09:58.340" v="1653" actId="14100"/>
          <ac:picMkLst>
            <pc:docMk/>
            <pc:sldMk cId="2133286439" sldId="295"/>
            <ac:picMk id="5" creationId="{543FE070-CF90-4702-A3FD-FCD60F9C726E}"/>
          </ac:picMkLst>
        </pc:picChg>
        <pc:picChg chg="add mod">
          <ac:chgData name="Rebha Adyanthaya" userId="S::rebha@uchicago.edu::afa9cc37-cc58-453b-ba6f-3a5d21de7f08" providerId="AD" clId="Web-{A35E24A8-4CFE-5BED-7826-226A4CD5C7F0}" dt="2020-03-11T00:09:45.605" v="1650" actId="14100"/>
          <ac:picMkLst>
            <pc:docMk/>
            <pc:sldMk cId="2133286439" sldId="295"/>
            <ac:picMk id="7" creationId="{A5670BB9-8147-4A2C-9669-424F322C4C5E}"/>
          </ac:picMkLst>
        </pc:picChg>
        <pc:picChg chg="mod">
          <ac:chgData name="Rebha Adyanthaya" userId="S::rebha@uchicago.edu::afa9cc37-cc58-453b-ba6f-3a5d21de7f08" providerId="AD" clId="Web-{A35E24A8-4CFE-5BED-7826-226A4CD5C7F0}" dt="2020-03-11T11:23:09.413" v="1667" actId="1076"/>
          <ac:picMkLst>
            <pc:docMk/>
            <pc:sldMk cId="2133286439" sldId="295"/>
            <ac:picMk id="11" creationId="{72CEBB69-853B-4238-AC35-35C85BD7D8A5}"/>
          </ac:picMkLst>
        </pc:picChg>
        <pc:picChg chg="del">
          <ac:chgData name="Rebha Adyanthaya" userId="S::rebha@uchicago.edu::afa9cc37-cc58-453b-ba6f-3a5d21de7f08" providerId="AD" clId="Web-{A35E24A8-4CFE-5BED-7826-226A4CD5C7F0}" dt="2020-03-11T00:08:20.759" v="1634"/>
          <ac:picMkLst>
            <pc:docMk/>
            <pc:sldMk cId="2133286439" sldId="295"/>
            <ac:picMk id="19" creationId="{FF84ABF3-3B11-40A8-8A3B-542A65A86CB0}"/>
          </ac:picMkLst>
        </pc:picChg>
        <pc:picChg chg="del">
          <ac:chgData name="Rebha Adyanthaya" userId="S::rebha@uchicago.edu::afa9cc37-cc58-453b-ba6f-3a5d21de7f08" providerId="AD" clId="Web-{A35E24A8-4CFE-5BED-7826-226A4CD5C7F0}" dt="2020-03-11T00:08:28.212" v="1638"/>
          <ac:picMkLst>
            <pc:docMk/>
            <pc:sldMk cId="2133286439" sldId="295"/>
            <ac:picMk id="22" creationId="{CA59CCA9-95DF-4F93-8CF7-4D043CD8ABAE}"/>
          </ac:picMkLst>
        </pc:picChg>
      </pc:sldChg>
      <pc:sldChg chg="modSp">
        <pc:chgData name="Rebha Adyanthaya" userId="S::rebha@uchicago.edu::afa9cc37-cc58-453b-ba6f-3a5d21de7f08" providerId="AD" clId="Web-{A35E24A8-4CFE-5BED-7826-226A4CD5C7F0}" dt="2020-03-11T11:22:36.413" v="1665" actId="1076"/>
        <pc:sldMkLst>
          <pc:docMk/>
          <pc:sldMk cId="431859083" sldId="307"/>
        </pc:sldMkLst>
        <pc:picChg chg="mod">
          <ac:chgData name="Rebha Adyanthaya" userId="S::rebha@uchicago.edu::afa9cc37-cc58-453b-ba6f-3a5d21de7f08" providerId="AD" clId="Web-{A35E24A8-4CFE-5BED-7826-226A4CD5C7F0}" dt="2020-03-11T11:22:36.413" v="1665" actId="1076"/>
          <ac:picMkLst>
            <pc:docMk/>
            <pc:sldMk cId="431859083" sldId="307"/>
            <ac:picMk id="13" creationId="{5C0B0E5E-CA30-40FD-AD5A-7BE1573F9F2A}"/>
          </ac:picMkLst>
        </pc:picChg>
      </pc:sldChg>
      <pc:sldChg chg="addSp delSp modSp new del">
        <pc:chgData name="Rebha Adyanthaya" userId="S::rebha@uchicago.edu::afa9cc37-cc58-453b-ba6f-3a5d21de7f08" providerId="AD" clId="Web-{A35E24A8-4CFE-5BED-7826-226A4CD5C7F0}" dt="2020-03-11T11:32:36.286" v="1757"/>
        <pc:sldMkLst>
          <pc:docMk/>
          <pc:sldMk cId="2404488076" sldId="308"/>
        </pc:sldMkLst>
        <pc:picChg chg="add del mod">
          <ac:chgData name="Rebha Adyanthaya" userId="S::rebha@uchicago.edu::afa9cc37-cc58-453b-ba6f-3a5d21de7f08" providerId="AD" clId="Web-{A35E24A8-4CFE-5BED-7826-226A4CD5C7F0}" dt="2020-03-11T11:30:43.177" v="1748"/>
          <ac:picMkLst>
            <pc:docMk/>
            <pc:sldMk cId="2404488076" sldId="308"/>
            <ac:picMk id="4" creationId="{5489F9B7-4BA1-4F3D-BE99-452E348BF383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1T11:30:05.740" v="1745"/>
          <ac:picMkLst>
            <pc:docMk/>
            <pc:sldMk cId="2404488076" sldId="308"/>
            <ac:picMk id="6" creationId="{4961F609-C32A-4163-AE7D-1AD64FAA4817}"/>
          </ac:picMkLst>
        </pc:picChg>
        <pc:picChg chg="add del mod">
          <ac:chgData name="Rebha Adyanthaya" userId="S::rebha@uchicago.edu::afa9cc37-cc58-453b-ba6f-3a5d21de7f08" providerId="AD" clId="Web-{A35E24A8-4CFE-5BED-7826-226A4CD5C7F0}" dt="2020-03-11T11:29:38.896" v="1742"/>
          <ac:picMkLst>
            <pc:docMk/>
            <pc:sldMk cId="2404488076" sldId="308"/>
            <ac:picMk id="8" creationId="{C829E986-AAA5-4E19-8A94-BDBFFDE515E0}"/>
          </ac:picMkLst>
        </pc:picChg>
      </pc:sldChg>
    </pc:docChg>
  </pc:docChgLst>
  <pc:docChgLst>
    <pc:chgData name="Niharika Tyagi" userId="S::ntyagi@uchicago.edu::95c8dae0-f2e5-4391-8c94-f24cd90920ed" providerId="AD" clId="Web-{26B4FB95-274B-9526-A3BD-22AD6AAF89E5}"/>
    <pc:docChg chg="modSld">
      <pc:chgData name="Niharika Tyagi" userId="S::ntyagi@uchicago.edu::95c8dae0-f2e5-4391-8c94-f24cd90920ed" providerId="AD" clId="Web-{26B4FB95-274B-9526-A3BD-22AD6AAF89E5}" dt="2020-03-10T04:57:49.308" v="0" actId="1076"/>
      <pc:docMkLst>
        <pc:docMk/>
      </pc:docMkLst>
      <pc:sldChg chg="modSp">
        <pc:chgData name="Niharika Tyagi" userId="S::ntyagi@uchicago.edu::95c8dae0-f2e5-4391-8c94-f24cd90920ed" providerId="AD" clId="Web-{26B4FB95-274B-9526-A3BD-22AD6AAF89E5}" dt="2020-03-10T04:57:49.308" v="0" actId="1076"/>
        <pc:sldMkLst>
          <pc:docMk/>
          <pc:sldMk cId="0" sldId="269"/>
        </pc:sldMkLst>
        <pc:spChg chg="mod">
          <ac:chgData name="Niharika Tyagi" userId="S::ntyagi@uchicago.edu::95c8dae0-f2e5-4391-8c94-f24cd90920ed" providerId="AD" clId="Web-{26B4FB95-274B-9526-A3BD-22AD6AAF89E5}" dt="2020-03-10T04:57:49.308" v="0" actId="1076"/>
          <ac:spMkLst>
            <pc:docMk/>
            <pc:sldMk cId="0" sldId="269"/>
            <ac:spMk id="15" creationId="{BE6C17E8-BB8D-41A2-81E7-1FFB94C4F7C2}"/>
          </ac:spMkLst>
        </pc:spChg>
      </pc:sldChg>
    </pc:docChg>
  </pc:docChgLst>
  <pc:docChgLst>
    <pc:chgData name="Rebha Adyanthaya" userId="afa9cc37-cc58-453b-ba6f-3a5d21de7f08" providerId="ADAL" clId="{6F3F573D-D4C4-4858-80FE-6A5FA675651C}"/>
    <pc:docChg chg="modSld">
      <pc:chgData name="Rebha Adyanthaya" userId="afa9cc37-cc58-453b-ba6f-3a5d21de7f08" providerId="ADAL" clId="{6F3F573D-D4C4-4858-80FE-6A5FA675651C}" dt="2020-03-11T17:49:27.163" v="110"/>
      <pc:docMkLst>
        <pc:docMk/>
      </pc:docMkLst>
      <pc:sldChg chg="addSp modSp">
        <pc:chgData name="Rebha Adyanthaya" userId="afa9cc37-cc58-453b-ba6f-3a5d21de7f08" providerId="ADAL" clId="{6F3F573D-D4C4-4858-80FE-6A5FA675651C}" dt="2020-03-11T16:52:45.999" v="108"/>
        <pc:sldMkLst>
          <pc:docMk/>
          <pc:sldMk cId="0" sldId="263"/>
        </pc:sldMkLst>
        <pc:graphicFrameChg chg="mod">
          <ac:chgData name="Rebha Adyanthaya" userId="afa9cc37-cc58-453b-ba6f-3a5d21de7f08" providerId="ADAL" clId="{6F3F573D-D4C4-4858-80FE-6A5FA675651C}" dt="2020-03-11T16:52:45.999" v="108"/>
          <ac:graphicFrameMkLst>
            <pc:docMk/>
            <pc:sldMk cId="0" sldId="263"/>
            <ac:graphicFrameMk id="11" creationId="{372D5A86-6FC7-4889-9FEB-F3DEAE31733B}"/>
          </ac:graphicFrameMkLst>
        </pc:graphicFrameChg>
        <pc:picChg chg="add mod">
          <ac:chgData name="Rebha Adyanthaya" userId="afa9cc37-cc58-453b-ba6f-3a5d21de7f08" providerId="ADAL" clId="{6F3F573D-D4C4-4858-80FE-6A5FA675651C}" dt="2020-03-11T16:51:42.671" v="92" actId="931"/>
          <ac:picMkLst>
            <pc:docMk/>
            <pc:sldMk cId="0" sldId="263"/>
            <ac:picMk id="3" creationId="{9DE10248-CD10-4B89-AF43-B305124D3013}"/>
          </ac:picMkLst>
        </pc:picChg>
      </pc:sldChg>
      <pc:sldChg chg="delDesignElem">
        <pc:chgData name="Rebha Adyanthaya" userId="afa9cc37-cc58-453b-ba6f-3a5d21de7f08" providerId="ADAL" clId="{6F3F573D-D4C4-4858-80FE-6A5FA675651C}" dt="2020-03-11T17:49:27.163" v="110"/>
        <pc:sldMkLst>
          <pc:docMk/>
          <pc:sldMk cId="2595447841" sldId="275"/>
        </pc:sldMkLst>
      </pc:sldChg>
      <pc:sldChg chg="delDesignElem">
        <pc:chgData name="Rebha Adyanthaya" userId="afa9cc37-cc58-453b-ba6f-3a5d21de7f08" providerId="ADAL" clId="{6F3F573D-D4C4-4858-80FE-6A5FA675651C}" dt="2020-03-11T17:49:27.157" v="109"/>
        <pc:sldMkLst>
          <pc:docMk/>
          <pc:sldMk cId="1641011700" sldId="308"/>
        </pc:sldMkLst>
      </pc:sldChg>
    </pc:docChg>
  </pc:docChgLst>
  <pc:docChgLst>
    <pc:chgData name="Rebha Adyanthaya" userId="S::rebha@uchicago.edu::afa9cc37-cc58-453b-ba6f-3a5d21de7f08" providerId="AD" clId="Web-{33947A86-DFF8-35D3-7D13-65BFEDB4DD57}"/>
    <pc:docChg chg="addSld delSld modSld">
      <pc:chgData name="Rebha Adyanthaya" userId="S::rebha@uchicago.edu::afa9cc37-cc58-453b-ba6f-3a5d21de7f08" providerId="AD" clId="Web-{33947A86-DFF8-35D3-7D13-65BFEDB4DD57}" dt="2020-03-11T20:36:17.425" v="127" actId="20577"/>
      <pc:docMkLst>
        <pc:docMk/>
      </pc:docMkLst>
      <pc:sldChg chg="modSp">
        <pc:chgData name="Rebha Adyanthaya" userId="S::rebha@uchicago.edu::afa9cc37-cc58-453b-ba6f-3a5d21de7f08" providerId="AD" clId="Web-{33947A86-DFF8-35D3-7D13-65BFEDB4DD57}" dt="2020-03-11T20:36:17.425" v="126" actId="20577"/>
        <pc:sldMkLst>
          <pc:docMk/>
          <pc:sldMk cId="2344204192" sldId="272"/>
        </pc:sldMkLst>
        <pc:spChg chg="mod">
          <ac:chgData name="Rebha Adyanthaya" userId="S::rebha@uchicago.edu::afa9cc37-cc58-453b-ba6f-3a5d21de7f08" providerId="AD" clId="Web-{33947A86-DFF8-35D3-7D13-65BFEDB4DD57}" dt="2020-03-11T20:36:17.425" v="126" actId="20577"/>
          <ac:spMkLst>
            <pc:docMk/>
            <pc:sldMk cId="2344204192" sldId="272"/>
            <ac:spMk id="12" creationId="{37D0B393-A5B1-4D8E-84DC-3ECDBBA043AA}"/>
          </ac:spMkLst>
        </pc:spChg>
      </pc:sldChg>
      <pc:sldChg chg="modSp">
        <pc:chgData name="Rebha Adyanthaya" userId="S::rebha@uchicago.edu::afa9cc37-cc58-453b-ba6f-3a5d21de7f08" providerId="AD" clId="Web-{33947A86-DFF8-35D3-7D13-65BFEDB4DD57}" dt="2020-03-11T19:05:56.308" v="112" actId="14100"/>
        <pc:sldMkLst>
          <pc:docMk/>
          <pc:sldMk cId="3573993525" sldId="286"/>
        </pc:sldMkLst>
        <pc:picChg chg="mod">
          <ac:chgData name="Rebha Adyanthaya" userId="S::rebha@uchicago.edu::afa9cc37-cc58-453b-ba6f-3a5d21de7f08" providerId="AD" clId="Web-{33947A86-DFF8-35D3-7D13-65BFEDB4DD57}" dt="2020-03-11T19:05:56.308" v="112" actId="14100"/>
          <ac:picMkLst>
            <pc:docMk/>
            <pc:sldMk cId="3573993525" sldId="286"/>
            <ac:picMk id="2" creationId="{DB9832BC-8B9C-443C-BC64-2BB6EED8C6D6}"/>
          </ac:picMkLst>
        </pc:picChg>
      </pc:sldChg>
      <pc:sldChg chg="addSp delSp modSp">
        <pc:chgData name="Rebha Adyanthaya" userId="S::rebha@uchicago.edu::afa9cc37-cc58-453b-ba6f-3a5d21de7f08" providerId="AD" clId="Web-{33947A86-DFF8-35D3-7D13-65BFEDB4DD57}" dt="2020-03-11T18:05:22.347" v="21" actId="20577"/>
        <pc:sldMkLst>
          <pc:docMk/>
          <pc:sldMk cId="578132305" sldId="289"/>
        </pc:sldMkLst>
        <pc:spChg chg="mod">
          <ac:chgData name="Rebha Adyanthaya" userId="S::rebha@uchicago.edu::afa9cc37-cc58-453b-ba6f-3a5d21de7f08" providerId="AD" clId="Web-{33947A86-DFF8-35D3-7D13-65BFEDB4DD57}" dt="2020-03-11T18:05:22.347" v="21" actId="20577"/>
          <ac:spMkLst>
            <pc:docMk/>
            <pc:sldMk cId="578132305" sldId="289"/>
            <ac:spMk id="2" creationId="{974E5D4F-CD05-470D-8941-3D47523C6B99}"/>
          </ac:spMkLst>
        </pc:spChg>
        <pc:picChg chg="add mod">
          <ac:chgData name="Rebha Adyanthaya" userId="S::rebha@uchicago.edu::afa9cc37-cc58-453b-ba6f-3a5d21de7f08" providerId="AD" clId="Web-{33947A86-DFF8-35D3-7D13-65BFEDB4DD57}" dt="2020-03-11T18:05:16.175" v="20" actId="14100"/>
          <ac:picMkLst>
            <pc:docMk/>
            <pc:sldMk cId="578132305" sldId="289"/>
            <ac:picMk id="3" creationId="{61819065-921C-4979-896F-EFD8D33C81FE}"/>
          </ac:picMkLst>
        </pc:picChg>
        <pc:picChg chg="mod">
          <ac:chgData name="Rebha Adyanthaya" userId="S::rebha@uchicago.edu::afa9cc37-cc58-453b-ba6f-3a5d21de7f08" providerId="AD" clId="Web-{33947A86-DFF8-35D3-7D13-65BFEDB4DD57}" dt="2020-03-11T18:04:26.972" v="8" actId="1076"/>
          <ac:picMkLst>
            <pc:docMk/>
            <pc:sldMk cId="578132305" sldId="289"/>
            <ac:picMk id="5" creationId="{D5530E62-7324-4032-87E4-E59F044AF19A}"/>
          </ac:picMkLst>
        </pc:picChg>
        <pc:picChg chg="add mod">
          <ac:chgData name="Rebha Adyanthaya" userId="S::rebha@uchicago.edu::afa9cc37-cc58-453b-ba6f-3a5d21de7f08" providerId="AD" clId="Web-{33947A86-DFF8-35D3-7D13-65BFEDB4DD57}" dt="2020-03-11T18:05:05.941" v="19" actId="14100"/>
          <ac:picMkLst>
            <pc:docMk/>
            <pc:sldMk cId="578132305" sldId="289"/>
            <ac:picMk id="10" creationId="{42E2D97A-6042-40E1-85DE-E874D0D928FF}"/>
          </ac:picMkLst>
        </pc:picChg>
        <pc:picChg chg="del">
          <ac:chgData name="Rebha Adyanthaya" userId="S::rebha@uchicago.edu::afa9cc37-cc58-453b-ba6f-3a5d21de7f08" providerId="AD" clId="Web-{33947A86-DFF8-35D3-7D13-65BFEDB4DD57}" dt="2020-03-11T18:03:12.347" v="5"/>
          <ac:picMkLst>
            <pc:docMk/>
            <pc:sldMk cId="578132305" sldId="289"/>
            <ac:picMk id="13" creationId="{A66B78A2-F71F-4888-83D2-E526845C10B1}"/>
          </ac:picMkLst>
        </pc:picChg>
      </pc:sldChg>
      <pc:sldChg chg="modTransition">
        <pc:chgData name="Rebha Adyanthaya" userId="S::rebha@uchicago.edu::afa9cc37-cc58-453b-ba6f-3a5d21de7f08" providerId="AD" clId="Web-{33947A86-DFF8-35D3-7D13-65BFEDB4DD57}" dt="2020-03-11T19:07:11.198" v="113"/>
        <pc:sldMkLst>
          <pc:docMk/>
          <pc:sldMk cId="793060629" sldId="294"/>
        </pc:sldMkLst>
      </pc:sldChg>
      <pc:sldChg chg="modSp del">
        <pc:chgData name="Rebha Adyanthaya" userId="S::rebha@uchicago.edu::afa9cc37-cc58-453b-ba6f-3a5d21de7f08" providerId="AD" clId="Web-{33947A86-DFF8-35D3-7D13-65BFEDB4DD57}" dt="2020-03-11T18:19:19.412" v="108"/>
        <pc:sldMkLst>
          <pc:docMk/>
          <pc:sldMk cId="1280281744" sldId="311"/>
        </pc:sldMkLst>
        <pc:graphicFrameChg chg="mod modGraphic">
          <ac:chgData name="Rebha Adyanthaya" userId="S::rebha@uchicago.edu::afa9cc37-cc58-453b-ba6f-3a5d21de7f08" providerId="AD" clId="Web-{33947A86-DFF8-35D3-7D13-65BFEDB4DD57}" dt="2020-03-11T18:10:56.629" v="44" actId="1076"/>
          <ac:graphicFrameMkLst>
            <pc:docMk/>
            <pc:sldMk cId="1280281744" sldId="311"/>
            <ac:graphicFrameMk id="10" creationId="{96505667-A108-4E35-A918-45383CB5EA56}"/>
          </ac:graphicFrameMkLst>
        </pc:graphicFrameChg>
      </pc:sldChg>
      <pc:sldChg chg="del">
        <pc:chgData name="Rebha Adyanthaya" userId="S::rebha@uchicago.edu::afa9cc37-cc58-453b-ba6f-3a5d21de7f08" providerId="AD" clId="Web-{33947A86-DFF8-35D3-7D13-65BFEDB4DD57}" dt="2020-03-11T18:19:12.177" v="107"/>
        <pc:sldMkLst>
          <pc:docMk/>
          <pc:sldMk cId="155898293" sldId="313"/>
        </pc:sldMkLst>
      </pc:sldChg>
      <pc:sldChg chg="addSp delSp modSp add replId addAnim delAnim modAnim">
        <pc:chgData name="Rebha Adyanthaya" userId="S::rebha@uchicago.edu::afa9cc37-cc58-453b-ba6f-3a5d21de7f08" providerId="AD" clId="Web-{33947A86-DFF8-35D3-7D13-65BFEDB4DD57}" dt="2020-03-11T18:18:55.365" v="106"/>
        <pc:sldMkLst>
          <pc:docMk/>
          <pc:sldMk cId="956293118" sldId="314"/>
        </pc:sldMkLst>
        <pc:picChg chg="add del mod">
          <ac:chgData name="Rebha Adyanthaya" userId="S::rebha@uchicago.edu::afa9cc37-cc58-453b-ba6f-3a5d21de7f08" providerId="AD" clId="Web-{33947A86-DFF8-35D3-7D13-65BFEDB4DD57}" dt="2020-03-11T18:13:42.490" v="52"/>
          <ac:picMkLst>
            <pc:docMk/>
            <pc:sldMk cId="956293118" sldId="314"/>
            <ac:picMk id="2" creationId="{E83A2FE7-0ED8-4243-8EBA-21A64D4CE4E4}"/>
          </ac:picMkLst>
        </pc:picChg>
        <pc:picChg chg="del">
          <ac:chgData name="Rebha Adyanthaya" userId="S::rebha@uchicago.edu::afa9cc37-cc58-453b-ba6f-3a5d21de7f08" providerId="AD" clId="Web-{33947A86-DFF8-35D3-7D13-65BFEDB4DD57}" dt="2020-03-11T18:11:12.036" v="46"/>
          <ac:picMkLst>
            <pc:docMk/>
            <pc:sldMk cId="956293118" sldId="314"/>
            <ac:picMk id="5" creationId="{6A1EEA7C-60BD-4CE8-83BD-B8A22FE9FEA5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4:17.692" v="57"/>
          <ac:picMkLst>
            <pc:docMk/>
            <pc:sldMk cId="956293118" sldId="314"/>
            <ac:picMk id="6" creationId="{CEB665A6-A2C3-4201-BDD8-8A9980EC8A85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5:21.677" v="62"/>
          <ac:picMkLst>
            <pc:docMk/>
            <pc:sldMk cId="956293118" sldId="314"/>
            <ac:picMk id="11" creationId="{9BE95CDE-9099-4AB9-8BBC-20BED4942E31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6:10.068" v="67"/>
          <ac:picMkLst>
            <pc:docMk/>
            <pc:sldMk cId="956293118" sldId="314"/>
            <ac:picMk id="13" creationId="{5103172C-C31A-4A45-AE4F-2663A2E26267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04.959" v="85"/>
          <ac:picMkLst>
            <pc:docMk/>
            <pc:sldMk cId="956293118" sldId="314"/>
            <ac:picMk id="15" creationId="{E0FE8576-CD69-4970-BD4C-485F6C3B5A2E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07.365" v="86"/>
          <ac:picMkLst>
            <pc:docMk/>
            <pc:sldMk cId="956293118" sldId="314"/>
            <ac:picMk id="18" creationId="{EC73BBF0-AF77-4347-A547-99B5A19A7EBC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08.380" v="87"/>
          <ac:picMkLst>
            <pc:docMk/>
            <pc:sldMk cId="956293118" sldId="314"/>
            <ac:picMk id="20" creationId="{C8107079-E0D7-4E32-8F66-83BAA07AA391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09.334" v="88"/>
          <ac:picMkLst>
            <pc:docMk/>
            <pc:sldMk cId="956293118" sldId="314"/>
            <ac:picMk id="22" creationId="{81A963E0-5C50-421F-886F-7A9F1565F9F0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10.224" v="89"/>
          <ac:picMkLst>
            <pc:docMk/>
            <pc:sldMk cId="956293118" sldId="314"/>
            <ac:picMk id="24" creationId="{8D99C90F-B9B5-419D-BBA2-3056FC845251}"/>
          </ac:picMkLst>
        </pc:picChg>
        <pc:picChg chg="add del mod">
          <ac:chgData name="Rebha Adyanthaya" userId="S::rebha@uchicago.edu::afa9cc37-cc58-453b-ba6f-3a5d21de7f08" providerId="AD" clId="Web-{33947A86-DFF8-35D3-7D13-65BFEDB4DD57}" dt="2020-03-11T18:18:11.226" v="90"/>
          <ac:picMkLst>
            <pc:docMk/>
            <pc:sldMk cId="956293118" sldId="314"/>
            <ac:picMk id="26" creationId="{51E11A65-7337-4DC0-AACC-B6259CC92883}"/>
          </ac:picMkLst>
        </pc:picChg>
        <pc:picChg chg="add mod">
          <ac:chgData name="Rebha Adyanthaya" userId="S::rebha@uchicago.edu::afa9cc37-cc58-453b-ba6f-3a5d21de7f08" providerId="AD" clId="Web-{33947A86-DFF8-35D3-7D13-65BFEDB4DD57}" dt="2020-03-11T18:18:24.490" v="95" actId="14100"/>
          <ac:picMkLst>
            <pc:docMk/>
            <pc:sldMk cId="956293118" sldId="314"/>
            <ac:picMk id="27" creationId="{E2C7C680-EDAA-4E9E-B935-6FF59839195C}"/>
          </ac:picMkLst>
        </pc:picChg>
      </pc:sldChg>
      <pc:sldChg chg="addSp modSp new del">
        <pc:chgData name="Rebha Adyanthaya" userId="S::rebha@uchicago.edu::afa9cc37-cc58-453b-ba6f-3a5d21de7f08" providerId="AD" clId="Web-{33947A86-DFF8-35D3-7D13-65BFEDB4DD57}" dt="2020-03-11T18:06:43.816" v="24"/>
        <pc:sldMkLst>
          <pc:docMk/>
          <pc:sldMk cId="2461371481" sldId="314"/>
        </pc:sldMkLst>
        <pc:picChg chg="add mod">
          <ac:chgData name="Rebha Adyanthaya" userId="S::rebha@uchicago.edu::afa9cc37-cc58-453b-ba6f-3a5d21de7f08" providerId="AD" clId="Web-{33947A86-DFF8-35D3-7D13-65BFEDB4DD57}" dt="2020-03-11T18:02:55.957" v="4" actId="1076"/>
          <ac:picMkLst>
            <pc:docMk/>
            <pc:sldMk cId="2461371481" sldId="314"/>
            <ac:picMk id="5" creationId="{892ED0C3-D06E-47B9-B3B3-82FE26B04917}"/>
          </ac:picMkLst>
        </pc:picChg>
      </pc:sldChg>
    </pc:docChg>
  </pc:docChgLst>
  <pc:docChgLst>
    <pc:chgData name="Sapna Mishra" userId="S::sdmishra@uchicago.edu::19be62b9-d844-4471-b49e-319f5e84a792" providerId="AD" clId="Web-{9EF3B084-0185-B3EA-22C3-77CD66A80BCD}"/>
    <pc:docChg chg="modSld">
      <pc:chgData name="Sapna Mishra" userId="S::sdmishra@uchicago.edu::19be62b9-d844-4471-b49e-319f5e84a792" providerId="AD" clId="Web-{9EF3B084-0185-B3EA-22C3-77CD66A80BCD}" dt="2020-03-10T23:56:23.959" v="1" actId="14100"/>
      <pc:docMkLst>
        <pc:docMk/>
      </pc:docMkLst>
      <pc:sldChg chg="modSp">
        <pc:chgData name="Sapna Mishra" userId="S::sdmishra@uchicago.edu::19be62b9-d844-4471-b49e-319f5e84a792" providerId="AD" clId="Web-{9EF3B084-0185-B3EA-22C3-77CD66A80BCD}" dt="2020-03-10T23:56:23.959" v="1" actId="14100"/>
        <pc:sldMkLst>
          <pc:docMk/>
          <pc:sldMk cId="3859622865" sldId="278"/>
        </pc:sldMkLst>
        <pc:picChg chg="mod">
          <ac:chgData name="Sapna Mishra" userId="S::sdmishra@uchicago.edu::19be62b9-d844-4471-b49e-319f5e84a792" providerId="AD" clId="Web-{9EF3B084-0185-B3EA-22C3-77CD66A80BCD}" dt="2020-03-10T23:56:23.959" v="1" actId="14100"/>
          <ac:picMkLst>
            <pc:docMk/>
            <pc:sldMk cId="3859622865" sldId="278"/>
            <ac:picMk id="18" creationId="{84771DAA-FFAA-499E-A39E-56A5833FF974}"/>
          </ac:picMkLst>
        </pc:picChg>
      </pc:sldChg>
    </pc:docChg>
  </pc:docChgLst>
  <pc:docChgLst>
    <pc:chgData name="Sapna Mishra" userId="S::sdmishra@uchicago.edu::19be62b9-d844-4471-b49e-319f5e84a792" providerId="AD" clId="Web-{492476B9-B6B5-830C-2C32-E498C72A5363}"/>
    <pc:docChg chg="modSld">
      <pc:chgData name="Sapna Mishra" userId="S::sdmishra@uchicago.edu::19be62b9-d844-4471-b49e-319f5e84a792" providerId="AD" clId="Web-{492476B9-B6B5-830C-2C32-E498C72A5363}" dt="2020-03-10T22:25:39.005" v="0"/>
      <pc:docMkLst>
        <pc:docMk/>
      </pc:docMkLst>
      <pc:sldChg chg="delSp">
        <pc:chgData name="Sapna Mishra" userId="S::sdmishra@uchicago.edu::19be62b9-d844-4471-b49e-319f5e84a792" providerId="AD" clId="Web-{492476B9-B6B5-830C-2C32-E498C72A5363}" dt="2020-03-10T22:25:39.005" v="0"/>
        <pc:sldMkLst>
          <pc:docMk/>
          <pc:sldMk cId="3912562171" sldId="283"/>
        </pc:sldMkLst>
        <pc:graphicFrameChg chg="del">
          <ac:chgData name="Sapna Mishra" userId="S::sdmishra@uchicago.edu::19be62b9-d844-4471-b49e-319f5e84a792" providerId="AD" clId="Web-{492476B9-B6B5-830C-2C32-E498C72A5363}" dt="2020-03-10T22:25:39.005" v="0"/>
          <ac:graphicFrameMkLst>
            <pc:docMk/>
            <pc:sldMk cId="3912562171" sldId="283"/>
            <ac:graphicFrameMk id="9" creationId="{3E2EB4FA-B39E-4D86-8408-049D5A6231EE}"/>
          </ac:graphicFrameMkLst>
        </pc:graphicFrameChg>
      </pc:sldChg>
    </pc:docChg>
  </pc:docChgLst>
  <pc:docChgLst>
    <pc:chgData name="Sapna Mishra" userId="S::sdmishra@uchicago.edu::19be62b9-d844-4471-b49e-319f5e84a792" providerId="AD" clId="Web-{F942E8EC-19B3-9F36-1660-FB2360AE2969}"/>
    <pc:docChg chg="addSld delSld modSld sldOrd">
      <pc:chgData name="Sapna Mishra" userId="S::sdmishra@uchicago.edu::19be62b9-d844-4471-b49e-319f5e84a792" providerId="AD" clId="Web-{F942E8EC-19B3-9F36-1660-FB2360AE2969}" dt="2020-03-10T03:38:51.318" v="1558"/>
      <pc:docMkLst>
        <pc:docMk/>
      </pc:docMkLst>
      <pc:sldChg chg="addSp delSp addAnim delAnim">
        <pc:chgData name="Sapna Mishra" userId="S::sdmishra@uchicago.edu::19be62b9-d844-4471-b49e-319f5e84a792" providerId="AD" clId="Web-{F942E8EC-19B3-9F36-1660-FB2360AE2969}" dt="2020-03-10T02:20:03.448" v="1131"/>
        <pc:sldMkLst>
          <pc:docMk/>
          <pc:sldMk cId="620863019" sldId="276"/>
        </pc:sldMkLst>
        <pc:spChg chg="add del">
          <ac:chgData name="Sapna Mishra" userId="S::sdmishra@uchicago.edu::19be62b9-d844-4471-b49e-319f5e84a792" providerId="AD" clId="Web-{F942E8EC-19B3-9F36-1660-FB2360AE2969}" dt="2020-03-10T02:20:03.448" v="1131"/>
          <ac:spMkLst>
            <pc:docMk/>
            <pc:sldMk cId="620863019" sldId="276"/>
            <ac:spMk id="4" creationId="{AA6E03FC-CE70-4B12-AD10-B55F93878388}"/>
          </ac:spMkLst>
        </pc:spChg>
        <pc:picChg chg="add del">
          <ac:chgData name="Sapna Mishra" userId="S::sdmishra@uchicago.edu::19be62b9-d844-4471-b49e-319f5e84a792" providerId="AD" clId="Web-{F942E8EC-19B3-9F36-1660-FB2360AE2969}" dt="2020-03-10T02:20:03.448" v="1130"/>
          <ac:picMkLst>
            <pc:docMk/>
            <pc:sldMk cId="620863019" sldId="276"/>
            <ac:picMk id="6" creationId="{868434AD-A842-4401-A885-0E61C35B90BD}"/>
          </ac:picMkLst>
        </pc:picChg>
      </pc:sldChg>
      <pc:sldChg chg="modSp">
        <pc:chgData name="Sapna Mishra" userId="S::sdmishra@uchicago.edu::19be62b9-d844-4471-b49e-319f5e84a792" providerId="AD" clId="Web-{F942E8EC-19B3-9F36-1660-FB2360AE2969}" dt="2020-03-10T02:16:42.613" v="1125" actId="20577"/>
        <pc:sldMkLst>
          <pc:docMk/>
          <pc:sldMk cId="3733255286" sldId="277"/>
        </pc:sldMkLst>
        <pc:spChg chg="mod">
          <ac:chgData name="Sapna Mishra" userId="S::sdmishra@uchicago.edu::19be62b9-d844-4471-b49e-319f5e84a792" providerId="AD" clId="Web-{F942E8EC-19B3-9F36-1660-FB2360AE2969}" dt="2020-03-10T02:16:42.613" v="1125" actId="20577"/>
          <ac:spMkLst>
            <pc:docMk/>
            <pc:sldMk cId="3733255286" sldId="277"/>
            <ac:spMk id="3" creationId="{00000000-0000-0000-0000-000000000000}"/>
          </ac:spMkLst>
        </pc:spChg>
      </pc:sldChg>
      <pc:sldChg chg="modSp">
        <pc:chgData name="Sapna Mishra" userId="S::sdmishra@uchicago.edu::19be62b9-d844-4471-b49e-319f5e84a792" providerId="AD" clId="Web-{F942E8EC-19B3-9F36-1660-FB2360AE2969}" dt="2020-03-10T02:14:59.938" v="1079"/>
        <pc:sldMkLst>
          <pc:docMk/>
          <pc:sldMk cId="3859622865" sldId="278"/>
        </pc:sldMkLst>
        <pc:spChg chg="mod">
          <ac:chgData name="Sapna Mishra" userId="S::sdmishra@uchicago.edu::19be62b9-d844-4471-b49e-319f5e84a792" providerId="AD" clId="Web-{F942E8EC-19B3-9F36-1660-FB2360AE2969}" dt="2020-03-10T02:09:10.176" v="1038" actId="20577"/>
          <ac:spMkLst>
            <pc:docMk/>
            <pc:sldMk cId="3859622865" sldId="278"/>
            <ac:spMk id="2" creationId="{00000000-0000-0000-0000-000000000000}"/>
          </ac:spMkLst>
        </pc:spChg>
        <pc:graphicFrameChg chg="mod modGraphic">
          <ac:chgData name="Sapna Mishra" userId="S::sdmishra@uchicago.edu::19be62b9-d844-4471-b49e-319f5e84a792" providerId="AD" clId="Web-{F942E8EC-19B3-9F36-1660-FB2360AE2969}" dt="2020-03-10T02:14:59.938" v="1079"/>
          <ac:graphicFrameMkLst>
            <pc:docMk/>
            <pc:sldMk cId="3859622865" sldId="278"/>
            <ac:graphicFrameMk id="27" creationId="{A90625BA-E74E-413E-BEB0-E46259F0C10A}"/>
          </ac:graphicFrameMkLst>
        </pc:graphicFrameChg>
      </pc:sldChg>
      <pc:sldChg chg="addSp delSp modSp mod setBg addAnim delAnim">
        <pc:chgData name="Sapna Mishra" userId="S::sdmishra@uchicago.edu::19be62b9-d844-4471-b49e-319f5e84a792" providerId="AD" clId="Web-{F942E8EC-19B3-9F36-1660-FB2360AE2969}" dt="2020-03-10T03:34:51.231" v="1448"/>
        <pc:sldMkLst>
          <pc:docMk/>
          <pc:sldMk cId="3912562171" sldId="283"/>
        </pc:sldMkLst>
        <pc:spChg chg="mod">
          <ac:chgData name="Sapna Mishra" userId="S::sdmishra@uchicago.edu::19be62b9-d844-4471-b49e-319f5e84a792" providerId="AD" clId="Web-{F942E8EC-19B3-9F36-1660-FB2360AE2969}" dt="2020-03-10T02:09:36.818" v="1059" actId="20577"/>
          <ac:spMkLst>
            <pc:docMk/>
            <pc:sldMk cId="3912562171" sldId="283"/>
            <ac:spMk id="2" creationId="{7AB7E505-1F3E-4712-BC79-09D36B4FB155}"/>
          </ac:spMkLst>
        </pc:spChg>
        <pc:spChg chg="del mod">
          <ac:chgData name="Sapna Mishra" userId="S::sdmishra@uchicago.edu::19be62b9-d844-4471-b49e-319f5e84a792" providerId="AD" clId="Web-{F942E8EC-19B3-9F36-1660-FB2360AE2969}" dt="2020-03-10T01:49:14.714" v="513"/>
          <ac:spMkLst>
            <pc:docMk/>
            <pc:sldMk cId="3912562171" sldId="283"/>
            <ac:spMk id="3" creationId="{6ED97551-15D7-49C4-8DFA-48CC09C5E006}"/>
          </ac:spMkLst>
        </pc:spChg>
        <pc:spChg chg="add del mod">
          <ac:chgData name="Sapna Mishra" userId="S::sdmishra@uchicago.edu::19be62b9-d844-4471-b49e-319f5e84a792" providerId="AD" clId="Web-{F942E8EC-19B3-9F36-1660-FB2360AE2969}" dt="2020-03-10T02:08:35.222" v="1018"/>
          <ac:spMkLst>
            <pc:docMk/>
            <pc:sldMk cId="3912562171" sldId="283"/>
            <ac:spMk id="11" creationId="{FEF3A89C-9802-4C30-934D-4222F3E6F75B}"/>
          </ac:spMkLst>
        </pc:spChg>
        <pc:graphicFrameChg chg="add del mod modGraphic">
          <ac:chgData name="Sapna Mishra" userId="S::sdmishra@uchicago.edu::19be62b9-d844-4471-b49e-319f5e84a792" providerId="AD" clId="Web-{F942E8EC-19B3-9F36-1660-FB2360AE2969}" dt="2020-03-10T01:48:53.870" v="506"/>
          <ac:graphicFrameMkLst>
            <pc:docMk/>
            <pc:sldMk cId="3912562171" sldId="283"/>
            <ac:graphicFrameMk id="5" creationId="{D5C6E034-07E2-468D-A1A6-28B8914D0311}"/>
          </ac:graphicFrameMkLst>
        </pc:graphicFrameChg>
        <pc:graphicFrameChg chg="add del mod modGraphic">
          <ac:chgData name="Sapna Mishra" userId="S::sdmishra@uchicago.edu::19be62b9-d844-4471-b49e-319f5e84a792" providerId="AD" clId="Web-{F942E8EC-19B3-9F36-1660-FB2360AE2969}" dt="2020-03-10T01:49:46.778" v="515"/>
          <ac:graphicFrameMkLst>
            <pc:docMk/>
            <pc:sldMk cId="3912562171" sldId="283"/>
            <ac:graphicFrameMk id="7" creationId="{FFE93C35-3E97-4EBF-A237-15FB76D6E61F}"/>
          </ac:graphicFrameMkLst>
        </pc:graphicFrameChg>
        <pc:graphicFrameChg chg="add mod modGraphic">
          <ac:chgData name="Sapna Mishra" userId="S::sdmishra@uchicago.edu::19be62b9-d844-4471-b49e-319f5e84a792" providerId="AD" clId="Web-{F942E8EC-19B3-9F36-1660-FB2360AE2969}" dt="2020-03-10T03:34:51.231" v="1448"/>
          <ac:graphicFrameMkLst>
            <pc:docMk/>
            <pc:sldMk cId="3912562171" sldId="283"/>
            <ac:graphicFrameMk id="9" creationId="{3E2EB4FA-B39E-4D86-8408-049D5A6231EE}"/>
          </ac:graphicFrameMkLst>
        </pc:graphicFrameChg>
        <pc:picChg chg="add del mod">
          <ac:chgData name="Sapna Mishra" userId="S::sdmishra@uchicago.edu::19be62b9-d844-4471-b49e-319f5e84a792" providerId="AD" clId="Web-{F942E8EC-19B3-9F36-1660-FB2360AE2969}" dt="2020-03-10T02:08:35.222" v="1017"/>
          <ac:picMkLst>
            <pc:docMk/>
            <pc:sldMk cId="3912562171" sldId="283"/>
            <ac:picMk id="13" creationId="{1BC81693-5453-43BE-BD0F-AA9F2F5815A6}"/>
          </ac:picMkLst>
        </pc:picChg>
      </pc:sldChg>
      <pc:sldChg chg="addSp delSp modSp new del ord">
        <pc:chgData name="Sapna Mishra" userId="S::sdmishra@uchicago.edu::19be62b9-d844-4471-b49e-319f5e84a792" providerId="AD" clId="Web-{F942E8EC-19B3-9F36-1660-FB2360AE2969}" dt="2020-03-10T03:34:33.840" v="1447"/>
        <pc:sldMkLst>
          <pc:docMk/>
          <pc:sldMk cId="1167540402" sldId="284"/>
        </pc:sldMkLst>
        <pc:spChg chg="mod">
          <ac:chgData name="Sapna Mishra" userId="S::sdmishra@uchicago.edu::19be62b9-d844-4471-b49e-319f5e84a792" providerId="AD" clId="Web-{F942E8EC-19B3-9F36-1660-FB2360AE2969}" dt="2020-03-10T02:21:01.591" v="1241" actId="20577"/>
          <ac:spMkLst>
            <pc:docMk/>
            <pc:sldMk cId="1167540402" sldId="284"/>
            <ac:spMk id="2" creationId="{F809CE52-7B25-4BFB-8575-BACF0617A3B3}"/>
          </ac:spMkLst>
        </pc:spChg>
        <pc:spChg chg="mod">
          <ac:chgData name="Sapna Mishra" userId="S::sdmishra@uchicago.edu::19be62b9-d844-4471-b49e-319f5e84a792" providerId="AD" clId="Web-{F942E8EC-19B3-9F36-1660-FB2360AE2969}" dt="2020-03-10T01:45:40.816" v="1" actId="14100"/>
          <ac:spMkLst>
            <pc:docMk/>
            <pc:sldMk cId="1167540402" sldId="284"/>
            <ac:spMk id="3" creationId="{272E9CEF-F3FA-4D6D-B653-D91FA67774BC}"/>
          </ac:spMkLst>
        </pc:spChg>
        <pc:graphicFrameChg chg="add del mod modGraphic">
          <ac:chgData name="Sapna Mishra" userId="S::sdmishra@uchicago.edu::19be62b9-d844-4471-b49e-319f5e84a792" providerId="AD" clId="Web-{F942E8EC-19B3-9F36-1660-FB2360AE2969}" dt="2020-03-10T03:34:23.839" v="1446"/>
          <ac:graphicFrameMkLst>
            <pc:docMk/>
            <pc:sldMk cId="1167540402" sldId="284"/>
            <ac:graphicFrameMk id="5" creationId="{12E86A82-F1DA-47E1-8C28-4E76FA0A9A62}"/>
          </ac:graphicFrameMkLst>
        </pc:graphicFrameChg>
      </pc:sldChg>
      <pc:sldChg chg="addSp delSp modSp new mod setBg">
        <pc:chgData name="Sapna Mishra" userId="S::sdmishra@uchicago.edu::19be62b9-d844-4471-b49e-319f5e84a792" providerId="AD" clId="Web-{F942E8EC-19B3-9F36-1660-FB2360AE2969}" dt="2020-03-10T03:38:51.318" v="1558"/>
        <pc:sldMkLst>
          <pc:docMk/>
          <pc:sldMk cId="955722725" sldId="285"/>
        </pc:sldMkLst>
        <pc:spChg chg="mod">
          <ac:chgData name="Sapna Mishra" userId="S::sdmishra@uchicago.edu::19be62b9-d844-4471-b49e-319f5e84a792" providerId="AD" clId="Web-{F942E8EC-19B3-9F36-1660-FB2360AE2969}" dt="2020-03-10T03:35:21.498" v="1472" actId="20577"/>
          <ac:spMkLst>
            <pc:docMk/>
            <pc:sldMk cId="955722725" sldId="285"/>
            <ac:spMk id="2" creationId="{CB9A96C4-CC4E-4E09-AA47-C895DD439631}"/>
          </ac:spMkLst>
        </pc:spChg>
        <pc:spChg chg="add del mod">
          <ac:chgData name="Sapna Mishra" userId="S::sdmishra@uchicago.edu::19be62b9-d844-4471-b49e-319f5e84a792" providerId="AD" clId="Web-{F942E8EC-19B3-9F36-1660-FB2360AE2969}" dt="2020-03-10T03:38:46.333" v="1555" actId="20577"/>
          <ac:spMkLst>
            <pc:docMk/>
            <pc:sldMk cId="955722725" sldId="285"/>
            <ac:spMk id="3" creationId="{78EAE094-B4E5-4F89-8BC8-9CAF57DB67D6}"/>
          </ac:spMkLst>
        </pc:spChg>
        <pc:spChg chg="add del mod">
          <ac:chgData name="Sapna Mishra" userId="S::sdmishra@uchicago.edu::19be62b9-d844-4471-b49e-319f5e84a792" providerId="AD" clId="Web-{F942E8EC-19B3-9F36-1660-FB2360AE2969}" dt="2020-03-10T03:35:55.093" v="1487"/>
          <ac:spMkLst>
            <pc:docMk/>
            <pc:sldMk cId="955722725" sldId="285"/>
            <ac:spMk id="6" creationId="{813E4E36-989E-46BA-AAED-E39D6B776C63}"/>
          </ac:spMkLst>
        </pc:spChg>
        <pc:spChg chg="add del">
          <ac:chgData name="Sapna Mishra" userId="S::sdmishra@uchicago.edu::19be62b9-d844-4471-b49e-319f5e84a792" providerId="AD" clId="Web-{F942E8EC-19B3-9F36-1660-FB2360AE2969}" dt="2020-03-10T03:33:25.572" v="1413"/>
          <ac:spMkLst>
            <pc:docMk/>
            <pc:sldMk cId="955722725" sldId="285"/>
            <ac:spMk id="10" creationId="{42A5316D-ED2F-4F89-B4B4-8D9240B1A348}"/>
          </ac:spMkLst>
        </pc:spChg>
        <pc:graphicFrameChg chg="add del mod modGraphic">
          <ac:chgData name="Sapna Mishra" userId="S::sdmishra@uchicago.edu::19be62b9-d844-4471-b49e-319f5e84a792" providerId="AD" clId="Web-{F942E8EC-19B3-9F36-1660-FB2360AE2969}" dt="2020-03-10T03:38:51.318" v="1558"/>
          <ac:graphicFrameMkLst>
            <pc:docMk/>
            <pc:sldMk cId="955722725" sldId="285"/>
            <ac:graphicFrameMk id="5" creationId="{2C387E5F-4C83-451C-86F1-13D7AAFF99F7}"/>
          </ac:graphicFrameMkLst>
        </pc:graphicFrameChg>
      </pc:sldChg>
    </pc:docChg>
  </pc:docChgLst>
  <pc:docChgLst>
    <pc:chgData name="Guest User" userId="S::urn:spo:anon#f8bad5b84cfc1e29ac998b6f9a674e6fe957bbbcf3751b808888e0ad2d29ff70::" providerId="AD" clId="Web-{043A694C-B8C7-50EE-7FA7-6DC5D8B3B65D}"/>
    <pc:docChg chg="modSld">
      <pc:chgData name="Guest User" userId="S::urn:spo:anon#f8bad5b84cfc1e29ac998b6f9a674e6fe957bbbcf3751b808888e0ad2d29ff70::" providerId="AD" clId="Web-{043A694C-B8C7-50EE-7FA7-6DC5D8B3B65D}" dt="2020-03-11T04:32:28.545" v="644" actId="20577"/>
      <pc:docMkLst>
        <pc:docMk/>
      </pc:docMkLst>
      <pc:sldChg chg="modSp">
        <pc:chgData name="Guest User" userId="S::urn:spo:anon#f8bad5b84cfc1e29ac998b6f9a674e6fe957bbbcf3751b808888e0ad2d29ff70::" providerId="AD" clId="Web-{043A694C-B8C7-50EE-7FA7-6DC5D8B3B65D}" dt="2020-03-11T04:32:28.529" v="643" actId="20577"/>
        <pc:sldMkLst>
          <pc:docMk/>
          <pc:sldMk cId="0" sldId="263"/>
        </pc:sldMkLst>
        <pc:spChg chg="mod">
          <ac:chgData name="Guest User" userId="S::urn:spo:anon#f8bad5b84cfc1e29ac998b6f9a674e6fe957bbbcf3751b808888e0ad2d29ff70::" providerId="AD" clId="Web-{043A694C-B8C7-50EE-7FA7-6DC5D8B3B65D}" dt="2020-03-11T04:32:28.529" v="643" actId="20577"/>
          <ac:spMkLst>
            <pc:docMk/>
            <pc:sldMk cId="0" sldId="263"/>
            <ac:spMk id="3" creationId="{00000000-0000-0000-0000-000000000000}"/>
          </ac:spMkLst>
        </pc:spChg>
      </pc:sldChg>
      <pc:sldChg chg="addSp modSp">
        <pc:chgData name="Guest User" userId="S::urn:spo:anon#f8bad5b84cfc1e29ac998b6f9a674e6fe957bbbcf3751b808888e0ad2d29ff70::" providerId="AD" clId="Web-{043A694C-B8C7-50EE-7FA7-6DC5D8B3B65D}" dt="2020-03-11T04:11:12.321" v="75" actId="20577"/>
        <pc:sldMkLst>
          <pc:docMk/>
          <pc:sldMk cId="2595447841" sldId="275"/>
        </pc:sldMkLst>
        <pc:spChg chg="add mod">
          <ac:chgData name="Guest User" userId="S::urn:spo:anon#f8bad5b84cfc1e29ac998b6f9a674e6fe957bbbcf3751b808888e0ad2d29ff70::" providerId="AD" clId="Web-{043A694C-B8C7-50EE-7FA7-6DC5D8B3B65D}" dt="2020-03-11T04:11:12.321" v="75" actId="20577"/>
          <ac:spMkLst>
            <pc:docMk/>
            <pc:sldMk cId="2595447841" sldId="275"/>
            <ac:spMk id="3" creationId="{6072F452-098F-4F98-8F85-17762A04110A}"/>
          </ac:spMkLst>
        </pc:spChg>
        <pc:spChg chg="mod">
          <ac:chgData name="Guest User" userId="S::urn:spo:anon#f8bad5b84cfc1e29ac998b6f9a674e6fe957bbbcf3751b808888e0ad2d29ff70::" providerId="AD" clId="Web-{043A694C-B8C7-50EE-7FA7-6DC5D8B3B65D}" dt="2020-03-11T04:08:59.899" v="1" actId="20577"/>
          <ac:spMkLst>
            <pc:docMk/>
            <pc:sldMk cId="2595447841" sldId="275"/>
            <ac:spMk id="43" creationId="{58945E4C-3CFE-4B60-BC69-8605FCE1AD89}"/>
          </ac:spMkLst>
        </pc:spChg>
      </pc:sldChg>
      <pc:sldChg chg="addSp delSp modSp">
        <pc:chgData name="Guest User" userId="S::urn:spo:anon#f8bad5b84cfc1e29ac998b6f9a674e6fe957bbbcf3751b808888e0ad2d29ff70::" providerId="AD" clId="Web-{043A694C-B8C7-50EE-7FA7-6DC5D8B3B65D}" dt="2020-03-11T04:29:04.185" v="549" actId="20577"/>
        <pc:sldMkLst>
          <pc:docMk/>
          <pc:sldMk cId="2373593035" sldId="280"/>
        </pc:sldMkLst>
        <pc:spChg chg="add mod">
          <ac:chgData name="Guest User" userId="S::urn:spo:anon#f8bad5b84cfc1e29ac998b6f9a674e6fe957bbbcf3751b808888e0ad2d29ff70::" providerId="AD" clId="Web-{043A694C-B8C7-50EE-7FA7-6DC5D8B3B65D}" dt="2020-03-11T04:29:04.185" v="549" actId="20577"/>
          <ac:spMkLst>
            <pc:docMk/>
            <pc:sldMk cId="2373593035" sldId="280"/>
            <ac:spMk id="2" creationId="{5B11F858-236D-42D1-B88F-000716D466BA}"/>
          </ac:spMkLst>
        </pc:spChg>
        <pc:spChg chg="add del mod">
          <ac:chgData name="Guest User" userId="S::urn:spo:anon#f8bad5b84cfc1e29ac998b6f9a674e6fe957bbbcf3751b808888e0ad2d29ff70::" providerId="AD" clId="Web-{043A694C-B8C7-50EE-7FA7-6DC5D8B3B65D}" dt="2020-03-11T04:21:25.980" v="82"/>
          <ac:spMkLst>
            <pc:docMk/>
            <pc:sldMk cId="2373593035" sldId="280"/>
            <ac:spMk id="3" creationId="{F02518DC-A203-413F-B251-E0DF65376183}"/>
          </ac:spMkLst>
        </pc:spChg>
      </pc:sldChg>
    </pc:docChg>
  </pc:docChgLst>
  <pc:docChgLst>
    <pc:chgData name="Sapna Mishra" userId="S::sdmishra@uchicago.edu::19be62b9-d844-4471-b49e-319f5e84a792" providerId="AD" clId="Web-{501C432F-412C-2416-53B6-8551DCF4A4A1}"/>
    <pc:docChg chg="addSld modSld">
      <pc:chgData name="Sapna Mishra" userId="S::sdmishra@uchicago.edu::19be62b9-d844-4471-b49e-319f5e84a792" providerId="AD" clId="Web-{501C432F-412C-2416-53B6-8551DCF4A4A1}" dt="2020-03-10T01:27:05.883" v="690"/>
      <pc:docMkLst>
        <pc:docMk/>
      </pc:docMkLst>
      <pc:sldChg chg="addSp delSp modSp mod modTransition setBg addAnim modAnim">
        <pc:chgData name="Sapna Mishra" userId="S::sdmishra@uchicago.edu::19be62b9-d844-4471-b49e-319f5e84a792" providerId="AD" clId="Web-{501C432F-412C-2416-53B6-8551DCF4A4A1}" dt="2020-03-10T01:16:07.968" v="686" actId="1076"/>
        <pc:sldMkLst>
          <pc:docMk/>
          <pc:sldMk cId="3859622865" sldId="278"/>
        </pc:sldMkLst>
        <pc:spChg chg="mod">
          <ac:chgData name="Sapna Mishra" userId="S::sdmishra@uchicago.edu::19be62b9-d844-4471-b49e-319f5e84a792" providerId="AD" clId="Web-{501C432F-412C-2416-53B6-8551DCF4A4A1}" dt="2020-03-10T01:16:07.968" v="686" actId="1076"/>
          <ac:spMkLst>
            <pc:docMk/>
            <pc:sldMk cId="3859622865" sldId="278"/>
            <ac:spMk id="2" creationId="{00000000-0000-0000-0000-000000000000}"/>
          </ac:spMkLst>
        </pc:spChg>
        <pc:spChg chg="del">
          <ac:chgData name="Sapna Mishra" userId="S::sdmishra@uchicago.edu::19be62b9-d844-4471-b49e-319f5e84a792" providerId="AD" clId="Web-{501C432F-412C-2416-53B6-8551DCF4A4A1}" dt="2020-03-10T00:52:57.009" v="106"/>
          <ac:spMkLst>
            <pc:docMk/>
            <pc:sldMk cId="3859622865" sldId="278"/>
            <ac:spMk id="3" creationId="{00000000-0000-0000-0000-000000000000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0.945" v="58"/>
          <ac:spMkLst>
            <pc:docMk/>
            <pc:sldMk cId="3859622865" sldId="278"/>
            <ac:spMk id="6" creationId="{559AE206-7EBA-4D33-8BC9-9D8158553F0E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0.945" v="58"/>
          <ac:spMkLst>
            <pc:docMk/>
            <pc:sldMk cId="3859622865" sldId="278"/>
            <ac:spMk id="7" creationId="{6437D937-A7F1-4011-92B4-328E5BE1B166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29.414" v="56"/>
          <ac:spMkLst>
            <pc:docMk/>
            <pc:sldMk cId="3859622865" sldId="278"/>
            <ac:spMk id="8" creationId="{23962611-DFD5-4092-AAFD-559E3DFCE2C9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2.305" v="60"/>
          <ac:spMkLst>
            <pc:docMk/>
            <pc:sldMk cId="3859622865" sldId="278"/>
            <ac:spMk id="9" creationId="{01C9CC24-B375-4226-BF2B-61FADBBA696A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2.305" v="60"/>
          <ac:spMkLst>
            <pc:docMk/>
            <pc:sldMk cId="3859622865" sldId="278"/>
            <ac:spMk id="11" creationId="{CD70A28E-4FD8-4474-A206-E15B5EBB303F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0.945" v="58"/>
          <ac:spMkLst>
            <pc:docMk/>
            <pc:sldMk cId="3859622865" sldId="278"/>
            <ac:spMk id="12" creationId="{B672F332-AF08-46C6-94F0-77684310D7B7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0.945" v="58"/>
          <ac:spMkLst>
            <pc:docMk/>
            <pc:sldMk cId="3859622865" sldId="278"/>
            <ac:spMk id="14" creationId="{34244EF8-D73A-40E1-BE73-D46E6B4B04ED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3.289" v="62"/>
          <ac:spMkLst>
            <pc:docMk/>
            <pc:sldMk cId="3859622865" sldId="278"/>
            <ac:spMk id="15" creationId="{B547373F-AF2E-4907-B442-9F902B387FD0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0.945" v="58"/>
          <ac:spMkLst>
            <pc:docMk/>
            <pc:sldMk cId="3859622865" sldId="278"/>
            <ac:spMk id="16" creationId="{AB84D7E8-4ECB-42D7-ADBF-01689B0F24AE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4.117" v="64"/>
          <ac:spMkLst>
            <pc:docMk/>
            <pc:sldMk cId="3859622865" sldId="278"/>
            <ac:spMk id="17" creationId="{559AE206-7EBA-4D33-8BC9-9D8158553F0E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4.117" v="64"/>
          <ac:spMkLst>
            <pc:docMk/>
            <pc:sldMk cId="3859622865" sldId="278"/>
            <ac:spMk id="19" creationId="{6437D937-A7F1-4011-92B4-328E5BE1B166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4.117" v="64"/>
          <ac:spMkLst>
            <pc:docMk/>
            <pc:sldMk cId="3859622865" sldId="278"/>
            <ac:spMk id="20" creationId="{B672F332-AF08-46C6-94F0-77684310D7B7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4.117" v="64"/>
          <ac:spMkLst>
            <pc:docMk/>
            <pc:sldMk cId="3859622865" sldId="278"/>
            <ac:spMk id="21" creationId="{34244EF8-D73A-40E1-BE73-D46E6B4B04ED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4.117" v="64"/>
          <ac:spMkLst>
            <pc:docMk/>
            <pc:sldMk cId="3859622865" sldId="278"/>
            <ac:spMk id="22" creationId="{AB84D7E8-4ECB-42D7-ADBF-01689B0F24AE}"/>
          </ac:spMkLst>
        </pc:spChg>
        <pc:spChg chg="add del">
          <ac:chgData name="Sapna Mishra" userId="S::sdmishra@uchicago.edu::19be62b9-d844-4471-b49e-319f5e84a792" providerId="AD" clId="Web-{501C432F-412C-2416-53B6-8551DCF4A4A1}" dt="2020-03-10T00:52:39.352" v="66"/>
          <ac:spMkLst>
            <pc:docMk/>
            <pc:sldMk cId="3859622865" sldId="278"/>
            <ac:spMk id="24" creationId="{23962611-DFD5-4092-AAFD-559E3DFCE2C9}"/>
          </ac:spMkLst>
        </pc:spChg>
        <pc:spChg chg="add mod">
          <ac:chgData name="Sapna Mishra" userId="S::sdmishra@uchicago.edu::19be62b9-d844-4471-b49e-319f5e84a792" providerId="AD" clId="Web-{501C432F-412C-2416-53B6-8551DCF4A4A1}" dt="2020-03-10T01:07:18.604" v="633" actId="1076"/>
          <ac:spMkLst>
            <pc:docMk/>
            <pc:sldMk cId="3859622865" sldId="278"/>
            <ac:spMk id="28" creationId="{374EEFB0-8375-4175-AC39-144CF6CE6213}"/>
          </ac:spMkLst>
        </pc:spChg>
        <pc:graphicFrameChg chg="add del mod">
          <ac:chgData name="Sapna Mishra" userId="S::sdmishra@uchicago.edu::19be62b9-d844-4471-b49e-319f5e84a792" providerId="AD" clId="Web-{501C432F-412C-2416-53B6-8551DCF4A4A1}" dt="2020-03-10T00:52:19.539" v="47"/>
          <ac:graphicFrameMkLst>
            <pc:docMk/>
            <pc:sldMk cId="3859622865" sldId="278"/>
            <ac:graphicFrameMk id="5" creationId="{DA190219-385D-4A2F-8CBF-DE4A28CD78C8}"/>
          </ac:graphicFrameMkLst>
        </pc:graphicFrameChg>
        <pc:graphicFrameChg chg="add mod modGraphic">
          <ac:chgData name="Sapna Mishra" userId="S::sdmishra@uchicago.edu::19be62b9-d844-4471-b49e-319f5e84a792" providerId="AD" clId="Web-{501C432F-412C-2416-53B6-8551DCF4A4A1}" dt="2020-03-10T01:07:55.015" v="669"/>
          <ac:graphicFrameMkLst>
            <pc:docMk/>
            <pc:sldMk cId="3859622865" sldId="278"/>
            <ac:graphicFrameMk id="27" creationId="{A90625BA-E74E-413E-BEB0-E46259F0C10A}"/>
          </ac:graphicFrameMkLst>
        </pc:graphicFrameChg>
        <pc:picChg chg="add del">
          <ac:chgData name="Sapna Mishra" userId="S::sdmishra@uchicago.edu::19be62b9-d844-4471-b49e-319f5e84a792" providerId="AD" clId="Web-{501C432F-412C-2416-53B6-8551DCF4A4A1}" dt="2020-03-10T00:52:29.414" v="56"/>
          <ac:picMkLst>
            <pc:docMk/>
            <pc:sldMk cId="3859622865" sldId="278"/>
            <ac:picMk id="10" creationId="{2270F1FA-0425-408F-9861-80BF5AFB276D}"/>
          </ac:picMkLst>
        </pc:picChg>
        <pc:picChg chg="add del">
          <ac:chgData name="Sapna Mishra" userId="S::sdmishra@uchicago.edu::19be62b9-d844-4471-b49e-319f5e84a792" providerId="AD" clId="Web-{501C432F-412C-2416-53B6-8551DCF4A4A1}" dt="2020-03-10T00:52:32.305" v="60"/>
          <ac:picMkLst>
            <pc:docMk/>
            <pc:sldMk cId="3859622865" sldId="278"/>
            <ac:picMk id="13" creationId="{39647E21-5366-4638-AC97-D8CD4111EB57}"/>
          </ac:picMkLst>
        </pc:picChg>
        <pc:picChg chg="add del">
          <ac:chgData name="Sapna Mishra" userId="S::sdmishra@uchicago.edu::19be62b9-d844-4471-b49e-319f5e84a792" providerId="AD" clId="Web-{501C432F-412C-2416-53B6-8551DCF4A4A1}" dt="2020-03-10T00:52:39.352" v="66"/>
          <ac:picMkLst>
            <pc:docMk/>
            <pc:sldMk cId="3859622865" sldId="278"/>
            <ac:picMk id="25" creationId="{2270F1FA-0425-408F-9861-80BF5AFB276D}"/>
          </ac:picMkLst>
        </pc:picChg>
        <pc:picChg chg="add del mod">
          <ac:chgData name="Sapna Mishra" userId="S::sdmishra@uchicago.edu::19be62b9-d844-4471-b49e-319f5e84a792" providerId="AD" clId="Web-{501C432F-412C-2416-53B6-8551DCF4A4A1}" dt="2020-03-10T01:05:57.413" v="626"/>
          <ac:picMkLst>
            <pc:docMk/>
            <pc:sldMk cId="3859622865" sldId="278"/>
            <ac:picMk id="29" creationId="{CE853CE1-7AB9-430C-A5BE-6F2E00D21663}"/>
          </ac:picMkLst>
        </pc:picChg>
        <pc:picChg chg="add mod">
          <ac:chgData name="Sapna Mishra" userId="S::sdmishra@uchicago.edu::19be62b9-d844-4471-b49e-319f5e84a792" providerId="AD" clId="Web-{501C432F-412C-2416-53B6-8551DCF4A4A1}" dt="2020-03-10T01:07:06.822" v="630" actId="1076"/>
          <ac:picMkLst>
            <pc:docMk/>
            <pc:sldMk cId="3859622865" sldId="278"/>
            <ac:picMk id="31" creationId="{552E85ED-16D2-4675-A84D-F39CA095DE26}"/>
          </ac:picMkLst>
        </pc:picChg>
        <pc:cxnChg chg="add del">
          <ac:chgData name="Sapna Mishra" userId="S::sdmishra@uchicago.edu::19be62b9-d844-4471-b49e-319f5e84a792" providerId="AD" clId="Web-{501C432F-412C-2416-53B6-8551DCF4A4A1}" dt="2020-03-10T00:52:30.945" v="58"/>
          <ac:cxnSpMkLst>
            <pc:docMk/>
            <pc:sldMk cId="3859622865" sldId="278"/>
            <ac:cxnSpMk id="18" creationId="{9E8E38ED-369A-44C2-B635-0BED0E48A6E8}"/>
          </ac:cxnSpMkLst>
        </pc:cxnChg>
        <pc:cxnChg chg="add del">
          <ac:chgData name="Sapna Mishra" userId="S::sdmishra@uchicago.edu::19be62b9-d844-4471-b49e-319f5e84a792" providerId="AD" clId="Web-{501C432F-412C-2416-53B6-8551DCF4A4A1}" dt="2020-03-10T00:52:34.117" v="64"/>
          <ac:cxnSpMkLst>
            <pc:docMk/>
            <pc:sldMk cId="3859622865" sldId="278"/>
            <ac:cxnSpMk id="23" creationId="{9E8E38ED-369A-44C2-B635-0BED0E48A6E8}"/>
          </ac:cxnSpMkLst>
        </pc:cxnChg>
      </pc:sldChg>
      <pc:sldChg chg="addSp delSp modSp new">
        <pc:chgData name="Sapna Mishra" userId="S::sdmishra@uchicago.edu::19be62b9-d844-4471-b49e-319f5e84a792" providerId="AD" clId="Web-{501C432F-412C-2416-53B6-8551DCF4A4A1}" dt="2020-03-10T01:27:05.883" v="690"/>
        <pc:sldMkLst>
          <pc:docMk/>
          <pc:sldMk cId="3912562171" sldId="283"/>
        </pc:sldMkLst>
        <pc:spChg chg="mod">
          <ac:chgData name="Sapna Mishra" userId="S::sdmishra@uchicago.edu::19be62b9-d844-4471-b49e-319f5e84a792" providerId="AD" clId="Web-{501C432F-412C-2416-53B6-8551DCF4A4A1}" dt="2020-03-10T01:27:01.946" v="688" actId="14100"/>
          <ac:spMkLst>
            <pc:docMk/>
            <pc:sldMk cId="3912562171" sldId="283"/>
            <ac:spMk id="3" creationId="{6ED97551-15D7-49C4-8DFA-48CC09C5E006}"/>
          </ac:spMkLst>
        </pc:spChg>
        <pc:graphicFrameChg chg="add del mod">
          <ac:chgData name="Sapna Mishra" userId="S::sdmishra@uchicago.edu::19be62b9-d844-4471-b49e-319f5e84a792" providerId="AD" clId="Web-{501C432F-412C-2416-53B6-8551DCF4A4A1}" dt="2020-03-10T01:27:05.883" v="690"/>
          <ac:graphicFrameMkLst>
            <pc:docMk/>
            <pc:sldMk cId="3912562171" sldId="283"/>
            <ac:graphicFrameMk id="5" creationId="{D0AF7445-326A-4EAC-AE64-C74A6C9F4A4F}"/>
          </ac:graphicFrameMkLst>
        </pc:graphicFrameChg>
      </pc:sldChg>
    </pc:docChg>
  </pc:docChgLst>
  <pc:docChgLst>
    <pc:chgData name="Sapna Mishra" userId="S::sdmishra@uchicago.edu::19be62b9-d844-4471-b49e-319f5e84a792" providerId="AD" clId="Web-{B021A009-51A2-AD42-CF19-A2A10A776F47}"/>
    <pc:docChg chg="modSld">
      <pc:chgData name="Sapna Mishra" userId="S::sdmishra@uchicago.edu::19be62b9-d844-4471-b49e-319f5e84a792" providerId="AD" clId="Web-{B021A009-51A2-AD42-CF19-A2A10A776F47}" dt="2020-03-11T19:09:01.553" v="9" actId="14100"/>
      <pc:docMkLst>
        <pc:docMk/>
      </pc:docMkLst>
      <pc:sldChg chg="addSp modSp addAnim">
        <pc:chgData name="Sapna Mishra" userId="S::sdmishra@uchicago.edu::19be62b9-d844-4471-b49e-319f5e84a792" providerId="AD" clId="Web-{B021A009-51A2-AD42-CF19-A2A10A776F47}" dt="2020-03-11T19:04:00.268" v="4" actId="1076"/>
        <pc:sldMkLst>
          <pc:docMk/>
          <pc:sldMk cId="793060629" sldId="294"/>
        </pc:sldMkLst>
        <pc:cxnChg chg="add mod">
          <ac:chgData name="Sapna Mishra" userId="S::sdmishra@uchicago.edu::19be62b9-d844-4471-b49e-319f5e84a792" providerId="AD" clId="Web-{B021A009-51A2-AD42-CF19-A2A10A776F47}" dt="2020-03-11T19:04:00.268" v="4" actId="1076"/>
          <ac:cxnSpMkLst>
            <pc:docMk/>
            <pc:sldMk cId="793060629" sldId="294"/>
            <ac:cxnSpMk id="5" creationId="{DDE7C165-F89C-4A76-A3A1-C7EF556360AB}"/>
          </ac:cxnSpMkLst>
        </pc:cxnChg>
      </pc:sldChg>
      <pc:sldChg chg="addSp delSp modSp addAnim delAnim">
        <pc:chgData name="Sapna Mishra" userId="S::sdmishra@uchicago.edu::19be62b9-d844-4471-b49e-319f5e84a792" providerId="AD" clId="Web-{B021A009-51A2-AD42-CF19-A2A10A776F47}" dt="2020-03-11T19:09:01.553" v="9" actId="14100"/>
        <pc:sldMkLst>
          <pc:docMk/>
          <pc:sldMk cId="2133286439" sldId="295"/>
        </pc:sldMkLst>
        <pc:cxnChg chg="add del">
          <ac:chgData name="Sapna Mishra" userId="S::sdmishra@uchicago.edu::19be62b9-d844-4471-b49e-319f5e84a792" providerId="AD" clId="Web-{B021A009-51A2-AD42-CF19-A2A10A776F47}" dt="2020-03-11T19:08:43.615" v="6"/>
          <ac:cxnSpMkLst>
            <pc:docMk/>
            <pc:sldMk cId="2133286439" sldId="295"/>
            <ac:cxnSpMk id="2" creationId="{C7266C00-5739-46AF-9C39-AC3A4FFA72B7}"/>
          </ac:cxnSpMkLst>
        </pc:cxnChg>
        <pc:cxnChg chg="add mod">
          <ac:chgData name="Sapna Mishra" userId="S::sdmishra@uchicago.edu::19be62b9-d844-4471-b49e-319f5e84a792" providerId="AD" clId="Web-{B021A009-51A2-AD42-CF19-A2A10A776F47}" dt="2020-03-11T19:09:01.553" v="9" actId="14100"/>
          <ac:cxnSpMkLst>
            <pc:docMk/>
            <pc:sldMk cId="2133286439" sldId="295"/>
            <ac:cxnSpMk id="10" creationId="{6447B0F9-D3C5-4DC1-9601-4A43870AE684}"/>
          </ac:cxnSpMkLst>
        </pc:cxnChg>
      </pc:sldChg>
    </pc:docChg>
  </pc:docChgLst>
  <pc:docChgLst>
    <pc:chgData name="Sapna Mishra" userId="S::sdmishra@uchicago.edu::19be62b9-d844-4471-b49e-319f5e84a792" providerId="AD" clId="Web-{C66072A5-21BA-254E-3619-7F19B635F725}"/>
    <pc:docChg chg="modSld">
      <pc:chgData name="Sapna Mishra" userId="S::sdmishra@uchicago.edu::19be62b9-d844-4471-b49e-319f5e84a792" providerId="AD" clId="Web-{C66072A5-21BA-254E-3619-7F19B635F725}" dt="2020-03-11T17:47:37.818" v="1" actId="14100"/>
      <pc:docMkLst>
        <pc:docMk/>
      </pc:docMkLst>
      <pc:sldChg chg="modSp">
        <pc:chgData name="Sapna Mishra" userId="S::sdmishra@uchicago.edu::19be62b9-d844-4471-b49e-319f5e84a792" providerId="AD" clId="Web-{C66072A5-21BA-254E-3619-7F19B635F725}" dt="2020-03-11T17:47:37.818" v="1" actId="14100"/>
        <pc:sldMkLst>
          <pc:docMk/>
          <pc:sldMk cId="3573993525" sldId="286"/>
        </pc:sldMkLst>
        <pc:picChg chg="mod">
          <ac:chgData name="Sapna Mishra" userId="S::sdmishra@uchicago.edu::19be62b9-d844-4471-b49e-319f5e84a792" providerId="AD" clId="Web-{C66072A5-21BA-254E-3619-7F19B635F725}" dt="2020-03-11T17:47:37.818" v="1" actId="14100"/>
          <ac:picMkLst>
            <pc:docMk/>
            <pc:sldMk cId="3573993525" sldId="286"/>
            <ac:picMk id="2" creationId="{DB9832BC-8B9C-443C-BC64-2BB6EED8C6D6}"/>
          </ac:picMkLst>
        </pc:picChg>
      </pc:sldChg>
    </pc:docChg>
  </pc:docChgLst>
  <pc:docChgLst>
    <pc:chgData name="Guest User" userId="S::urn:spo:anon#f8bad5b84cfc1e29ac998b6f9a674e6fe957bbbcf3751b808888e0ad2d29ff70::" providerId="AD" clId="Web-{6E6FD6A3-0DB6-6ED2-CA4E-0DBC7C208E79}"/>
    <pc:docChg chg="modSld">
      <pc:chgData name="Guest User" userId="S::urn:spo:anon#f8bad5b84cfc1e29ac998b6f9a674e6fe957bbbcf3751b808888e0ad2d29ff70::" providerId="AD" clId="Web-{6E6FD6A3-0DB6-6ED2-CA4E-0DBC7C208E79}" dt="2020-03-11T20:51:54.269" v="196" actId="20577"/>
      <pc:docMkLst>
        <pc:docMk/>
      </pc:docMkLst>
      <pc:sldChg chg="modSp">
        <pc:chgData name="Guest User" userId="S::urn:spo:anon#f8bad5b84cfc1e29ac998b6f9a674e6fe957bbbcf3751b808888e0ad2d29ff70::" providerId="AD" clId="Web-{6E6FD6A3-0DB6-6ED2-CA4E-0DBC7C208E79}" dt="2020-03-11T20:51:54.269" v="195" actId="20577"/>
        <pc:sldMkLst>
          <pc:docMk/>
          <pc:sldMk cId="2133286439" sldId="295"/>
        </pc:sldMkLst>
        <pc:spChg chg="mod">
          <ac:chgData name="Guest User" userId="S::urn:spo:anon#f8bad5b84cfc1e29ac998b6f9a674e6fe957bbbcf3751b808888e0ad2d29ff70::" providerId="AD" clId="Web-{6E6FD6A3-0DB6-6ED2-CA4E-0DBC7C208E79}" dt="2020-03-11T20:51:54.269" v="195" actId="20577"/>
          <ac:spMkLst>
            <pc:docMk/>
            <pc:sldMk cId="2133286439" sldId="295"/>
            <ac:spMk id="4" creationId="{802AD8BF-37B6-42F3-AD08-CACA69CD02DD}"/>
          </ac:spMkLst>
        </pc:spChg>
      </pc:sldChg>
      <pc:sldChg chg="modSp">
        <pc:chgData name="Guest User" userId="S::urn:spo:anon#f8bad5b84cfc1e29ac998b6f9a674e6fe957bbbcf3751b808888e0ad2d29ff70::" providerId="AD" clId="Web-{6E6FD6A3-0DB6-6ED2-CA4E-0DBC7C208E79}" dt="2020-03-11T18:52:50.622" v="8" actId="14100"/>
        <pc:sldMkLst>
          <pc:docMk/>
          <pc:sldMk cId="956293118" sldId="314"/>
        </pc:sldMkLst>
        <pc:picChg chg="mod">
          <ac:chgData name="Guest User" userId="S::urn:spo:anon#f8bad5b84cfc1e29ac998b6f9a674e6fe957bbbcf3751b808888e0ad2d29ff70::" providerId="AD" clId="Web-{6E6FD6A3-0DB6-6ED2-CA4E-0DBC7C208E79}" dt="2020-03-11T18:52:50.622" v="8" actId="14100"/>
          <ac:picMkLst>
            <pc:docMk/>
            <pc:sldMk cId="956293118" sldId="314"/>
            <ac:picMk id="27" creationId="{E2C7C680-EDAA-4E9E-B935-6FF59839195C}"/>
          </ac:picMkLst>
        </pc:picChg>
      </pc:sldChg>
    </pc:docChg>
  </pc:docChgLst>
  <pc:docChgLst>
    <pc:chgData name="Niharika Tyagi" userId="S::ntyagi@uchicago.edu::95c8dae0-f2e5-4391-8c94-f24cd90920ed" providerId="AD" clId="Web-{D7AB7398-2605-0C50-752D-8348061B50D8}"/>
    <pc:docChg chg="addSld delSld modSld">
      <pc:chgData name="Niharika Tyagi" userId="S::ntyagi@uchicago.edu::95c8dae0-f2e5-4391-8c94-f24cd90920ed" providerId="AD" clId="Web-{D7AB7398-2605-0C50-752D-8348061B50D8}" dt="2020-03-11T04:40:11.465" v="18"/>
      <pc:docMkLst>
        <pc:docMk/>
      </pc:docMkLst>
      <pc:sldChg chg="modSp">
        <pc:chgData name="Niharika Tyagi" userId="S::ntyagi@uchicago.edu::95c8dae0-f2e5-4391-8c94-f24cd90920ed" providerId="AD" clId="Web-{D7AB7398-2605-0C50-752D-8348061B50D8}" dt="2020-03-11T03:51:41.386" v="1" actId="14100"/>
        <pc:sldMkLst>
          <pc:docMk/>
          <pc:sldMk cId="0" sldId="256"/>
        </pc:sldMkLst>
        <pc:picChg chg="mod">
          <ac:chgData name="Niharika Tyagi" userId="S::ntyagi@uchicago.edu::95c8dae0-f2e5-4391-8c94-f24cd90920ed" providerId="AD" clId="Web-{D7AB7398-2605-0C50-752D-8348061B50D8}" dt="2020-03-11T03:51:41.386" v="1" actId="14100"/>
          <ac:picMkLst>
            <pc:docMk/>
            <pc:sldMk cId="0" sldId="256"/>
            <ac:picMk id="13" creationId="{DEC6128A-1AFE-4EA2-AD63-1CA561A13861}"/>
          </ac:picMkLst>
        </pc:picChg>
      </pc:sldChg>
      <pc:sldChg chg="del">
        <pc:chgData name="Niharika Tyagi" userId="S::ntyagi@uchicago.edu::95c8dae0-f2e5-4391-8c94-f24cd90920ed" providerId="AD" clId="Web-{D7AB7398-2605-0C50-752D-8348061B50D8}" dt="2020-03-11T04:39:52.152" v="16"/>
        <pc:sldMkLst>
          <pc:docMk/>
          <pc:sldMk cId="0" sldId="265"/>
        </pc:sldMkLst>
      </pc:sldChg>
      <pc:sldChg chg="modSp">
        <pc:chgData name="Niharika Tyagi" userId="S::ntyagi@uchicago.edu::95c8dae0-f2e5-4391-8c94-f24cd90920ed" providerId="AD" clId="Web-{D7AB7398-2605-0C50-752D-8348061B50D8}" dt="2020-03-11T04:07:07.040" v="3" actId="1076"/>
        <pc:sldMkLst>
          <pc:docMk/>
          <pc:sldMk cId="2595447841" sldId="275"/>
        </pc:sldMkLst>
        <pc:spChg chg="mod">
          <ac:chgData name="Niharika Tyagi" userId="S::ntyagi@uchicago.edu::95c8dae0-f2e5-4391-8c94-f24cd90920ed" providerId="AD" clId="Web-{D7AB7398-2605-0C50-752D-8348061B50D8}" dt="2020-03-11T04:07:07.040" v="3" actId="1076"/>
          <ac:spMkLst>
            <pc:docMk/>
            <pc:sldMk cId="2595447841" sldId="275"/>
            <ac:spMk id="2" creationId="{EBABA2FC-EB09-4BBA-AEC5-EB38D6ABD176}"/>
          </ac:spMkLst>
        </pc:spChg>
      </pc:sldChg>
      <pc:sldChg chg="modSp">
        <pc:chgData name="Niharika Tyagi" userId="S::ntyagi@uchicago.edu::95c8dae0-f2e5-4391-8c94-f24cd90920ed" providerId="AD" clId="Web-{D7AB7398-2605-0C50-752D-8348061B50D8}" dt="2020-03-11T04:24:59.764" v="15" actId="1076"/>
        <pc:sldMkLst>
          <pc:docMk/>
          <pc:sldMk cId="2373593035" sldId="280"/>
        </pc:sldMkLst>
        <pc:picChg chg="mod">
          <ac:chgData name="Niharika Tyagi" userId="S::ntyagi@uchicago.edu::95c8dae0-f2e5-4391-8c94-f24cd90920ed" providerId="AD" clId="Web-{D7AB7398-2605-0C50-752D-8348061B50D8}" dt="2020-03-11T04:20:08.051" v="6" actId="14100"/>
          <ac:picMkLst>
            <pc:docMk/>
            <pc:sldMk cId="2373593035" sldId="280"/>
            <ac:picMk id="8" creationId="{7CCA6048-5A27-4B91-ADBA-9D88EA291254}"/>
          </ac:picMkLst>
        </pc:picChg>
        <pc:picChg chg="mod">
          <ac:chgData name="Niharika Tyagi" userId="S::ntyagi@uchicago.edu::95c8dae0-f2e5-4391-8c94-f24cd90920ed" providerId="AD" clId="Web-{D7AB7398-2605-0C50-752D-8348061B50D8}" dt="2020-03-11T04:24:59.764" v="15" actId="1076"/>
          <ac:picMkLst>
            <pc:docMk/>
            <pc:sldMk cId="2373593035" sldId="280"/>
            <ac:picMk id="10" creationId="{E1DC2C14-2016-4A1A-A676-AF9B9F6920A8}"/>
          </ac:picMkLst>
        </pc:picChg>
      </pc:sldChg>
      <pc:sldChg chg="new">
        <pc:chgData name="Niharika Tyagi" userId="S::ntyagi@uchicago.edu::95c8dae0-f2e5-4391-8c94-f24cd90920ed" providerId="AD" clId="Web-{D7AB7398-2605-0C50-752D-8348061B50D8}" dt="2020-03-11T04:40:08.590" v="17"/>
        <pc:sldMkLst>
          <pc:docMk/>
          <pc:sldMk cId="1559794254" sldId="296"/>
        </pc:sldMkLst>
      </pc:sldChg>
      <pc:sldChg chg="new">
        <pc:chgData name="Niharika Tyagi" userId="S::ntyagi@uchicago.edu::95c8dae0-f2e5-4391-8c94-f24cd90920ed" providerId="AD" clId="Web-{D7AB7398-2605-0C50-752D-8348061B50D8}" dt="2020-03-11T04:40:11.465" v="18"/>
        <pc:sldMkLst>
          <pc:docMk/>
          <pc:sldMk cId="2838728902" sldId="297"/>
        </pc:sldMkLst>
      </pc:sldChg>
    </pc:docChg>
  </pc:docChgLst>
  <pc:docChgLst>
    <pc:chgData name="Rebha Adyanthaya" userId="S::rebha@uchicago.edu::afa9cc37-cc58-453b-ba6f-3a5d21de7f08" providerId="AD" clId="Web-{A0EA6434-E52E-BF2C-F6D7-D9620ECBBEC7}"/>
    <pc:docChg chg="addSld modSld">
      <pc:chgData name="Rebha Adyanthaya" userId="S::rebha@uchicago.edu::afa9cc37-cc58-453b-ba6f-3a5d21de7f08" providerId="AD" clId="Web-{A0EA6434-E52E-BF2C-F6D7-D9620ECBBEC7}" dt="2020-03-11T16:48:56.388" v="201" actId="20577"/>
      <pc:docMkLst>
        <pc:docMk/>
      </pc:docMkLst>
      <pc:sldChg chg="addSp delSp modSp">
        <pc:chgData name="Rebha Adyanthaya" userId="S::rebha@uchicago.edu::afa9cc37-cc58-453b-ba6f-3a5d21de7f08" providerId="AD" clId="Web-{A0EA6434-E52E-BF2C-F6D7-D9620ECBBEC7}" dt="2020-03-11T16:37:31.044" v="58" actId="20577"/>
        <pc:sldMkLst>
          <pc:docMk/>
          <pc:sldMk cId="0" sldId="256"/>
        </pc:sldMkLst>
        <pc:spChg chg="mod">
          <ac:chgData name="Rebha Adyanthaya" userId="S::rebha@uchicago.edu::afa9cc37-cc58-453b-ba6f-3a5d21de7f08" providerId="AD" clId="Web-{A0EA6434-E52E-BF2C-F6D7-D9620ECBBEC7}" dt="2020-03-11T16:37:31.044" v="58" actId="20577"/>
          <ac:spMkLst>
            <pc:docMk/>
            <pc:sldMk cId="0" sldId="256"/>
            <ac:spMk id="2" creationId="{0D77893B-1941-4922-B43B-18CFE7B9CFCA}"/>
          </ac:spMkLst>
        </pc:spChg>
        <pc:spChg chg="del mod">
          <ac:chgData name="Rebha Adyanthaya" userId="S::rebha@uchicago.edu::afa9cc37-cc58-453b-ba6f-3a5d21de7f08" providerId="AD" clId="Web-{A0EA6434-E52E-BF2C-F6D7-D9620ECBBEC7}" dt="2020-03-11T16:35:57.587" v="45"/>
          <ac:spMkLst>
            <pc:docMk/>
            <pc:sldMk cId="0" sldId="256"/>
            <ac:spMk id="5" creationId="{9AE8BA7A-68F0-4126-B23F-10AF23FB3D7B}"/>
          </ac:spMkLst>
        </pc:spChg>
        <pc:picChg chg="add del mod">
          <ac:chgData name="Rebha Adyanthaya" userId="S::rebha@uchicago.edu::afa9cc37-cc58-453b-ba6f-3a5d21de7f08" providerId="AD" clId="Web-{A0EA6434-E52E-BF2C-F6D7-D9620ECBBEC7}" dt="2020-03-11T16:33:15.064" v="36"/>
          <ac:picMkLst>
            <pc:docMk/>
            <pc:sldMk cId="0" sldId="256"/>
            <ac:picMk id="3" creationId="{098AC796-8A3C-4B80-B87C-6C603CD77AF9}"/>
          </ac:picMkLst>
        </pc:picChg>
      </pc:sldChg>
      <pc:sldChg chg="addSp delSp modSp mod setBg setFolMasterObjs">
        <pc:chgData name="Rebha Adyanthaya" userId="S::rebha@uchicago.edu::afa9cc37-cc58-453b-ba6f-3a5d21de7f08" providerId="AD" clId="Web-{A0EA6434-E52E-BF2C-F6D7-D9620ECBBEC7}" dt="2020-03-11T16:48:56.388" v="201" actId="20577"/>
        <pc:sldMkLst>
          <pc:docMk/>
          <pc:sldMk cId="0" sldId="263"/>
        </pc:sldMkLst>
        <pc:spChg chg="del mod">
          <ac:chgData name="Rebha Adyanthaya" userId="S::rebha@uchicago.edu::afa9cc37-cc58-453b-ba6f-3a5d21de7f08" providerId="AD" clId="Web-{A0EA6434-E52E-BF2C-F6D7-D9620ECBBEC7}" dt="2020-03-11T16:44:50.517" v="97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Rebha Adyanthaya" userId="S::rebha@uchicago.edu::afa9cc37-cc58-453b-ba6f-3a5d21de7f08" providerId="AD" clId="Web-{A0EA6434-E52E-BF2C-F6D7-D9620ECBBEC7}" dt="2020-03-11T16:43:47.514" v="78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Rebha Adyanthaya" userId="S::rebha@uchicago.edu::afa9cc37-cc58-453b-ba6f-3a5d21de7f08" providerId="AD" clId="Web-{A0EA6434-E52E-BF2C-F6D7-D9620ECBBEC7}" dt="2020-03-11T16:43:10.497" v="75"/>
          <ac:spMkLst>
            <pc:docMk/>
            <pc:sldMk cId="0" sldId="263"/>
            <ac:spMk id="5" creationId="{00000000-0000-0000-0000-000000000000}"/>
          </ac:spMkLst>
        </pc:spChg>
        <pc:spChg chg="del">
          <ac:chgData name="Rebha Adyanthaya" userId="S::rebha@uchicago.edu::afa9cc37-cc58-453b-ba6f-3a5d21de7f08" providerId="AD" clId="Web-{A0EA6434-E52E-BF2C-F6D7-D9620ECBBEC7}" dt="2020-03-11T16:42:44.621" v="72"/>
          <ac:spMkLst>
            <pc:docMk/>
            <pc:sldMk cId="0" sldId="263"/>
            <ac:spMk id="6" creationId="{00000000-0000-0000-0000-000000000000}"/>
          </ac:spMkLst>
        </pc:spChg>
        <pc:spChg chg="add del mod">
          <ac:chgData name="Rebha Adyanthaya" userId="S::rebha@uchicago.edu::afa9cc37-cc58-453b-ba6f-3a5d21de7f08" providerId="AD" clId="Web-{A0EA6434-E52E-BF2C-F6D7-D9620ECBBEC7}" dt="2020-03-11T16:44:02.687" v="80"/>
          <ac:spMkLst>
            <pc:docMk/>
            <pc:sldMk cId="0" sldId="263"/>
            <ac:spMk id="7" creationId="{C6ACB569-FF3C-4D78-AED8-BB550544CFD5}"/>
          </ac:spMkLst>
        </pc:spChg>
        <pc:spChg chg="add">
          <ac:chgData name="Rebha Adyanthaya" userId="S::rebha@uchicago.edu::afa9cc37-cc58-453b-ba6f-3a5d21de7f08" providerId="AD" clId="Web-{A0EA6434-E52E-BF2C-F6D7-D9620ECBBEC7}" dt="2020-03-11T16:43:47.514" v="78"/>
          <ac:spMkLst>
            <pc:docMk/>
            <pc:sldMk cId="0" sldId="263"/>
            <ac:spMk id="14" creationId="{3A5B4632-C963-4296-86F0-79AA9EA5AE98}"/>
          </ac:spMkLst>
        </pc:spChg>
        <pc:spChg chg="add del mod">
          <ac:chgData name="Rebha Adyanthaya" userId="S::rebha@uchicago.edu::afa9cc37-cc58-453b-ba6f-3a5d21de7f08" providerId="AD" clId="Web-{A0EA6434-E52E-BF2C-F6D7-D9620ECBBEC7}" dt="2020-03-11T16:44:56.221" v="99"/>
          <ac:spMkLst>
            <pc:docMk/>
            <pc:sldMk cId="0" sldId="263"/>
            <ac:spMk id="34" creationId="{0E8F32FD-78A8-4217-8B97-D15EC16E6A4A}"/>
          </ac:spMkLst>
        </pc:spChg>
        <pc:spChg chg="add mod">
          <ac:chgData name="Rebha Adyanthaya" userId="S::rebha@uchicago.edu::afa9cc37-cc58-453b-ba6f-3a5d21de7f08" providerId="AD" clId="Web-{A0EA6434-E52E-BF2C-F6D7-D9620ECBBEC7}" dt="2020-03-11T16:45:09.424" v="131" actId="20577"/>
          <ac:spMkLst>
            <pc:docMk/>
            <pc:sldMk cId="0" sldId="263"/>
            <ac:spMk id="47" creationId="{3BE536C1-77A4-46ED-9ED3-4AD14BC35A68}"/>
          </ac:spMkLst>
        </pc:spChg>
        <pc:spChg chg="add mod">
          <ac:chgData name="Rebha Adyanthaya" userId="S::rebha@uchicago.edu::afa9cc37-cc58-453b-ba6f-3a5d21de7f08" providerId="AD" clId="Web-{A0EA6434-E52E-BF2C-F6D7-D9620ECBBEC7}" dt="2020-03-11T16:45:19.848" v="135" actId="1076"/>
          <ac:spMkLst>
            <pc:docMk/>
            <pc:sldMk cId="0" sldId="263"/>
            <ac:spMk id="48" creationId="{9F35F2F7-604A-4EDF-A67F-38D0CB48A994}"/>
          </ac:spMkLst>
        </pc:spChg>
        <pc:graphicFrameChg chg="add modGraphic">
          <ac:chgData name="Rebha Adyanthaya" userId="S::rebha@uchicago.edu::afa9cc37-cc58-453b-ba6f-3a5d21de7f08" providerId="AD" clId="Web-{A0EA6434-E52E-BF2C-F6D7-D9620ECBBEC7}" dt="2020-03-11T16:48:56.388" v="201" actId="20577"/>
          <ac:graphicFrameMkLst>
            <pc:docMk/>
            <pc:sldMk cId="0" sldId="263"/>
            <ac:graphicFrameMk id="11" creationId="{372D5A86-6FC7-4889-9FEB-F3DEAE31733B}"/>
          </ac:graphicFrameMkLst>
        </pc:graphicFrameChg>
      </pc:sldChg>
      <pc:sldChg chg="addSp delSp modSp">
        <pc:chgData name="Rebha Adyanthaya" userId="S::rebha@uchicago.edu::afa9cc37-cc58-453b-ba6f-3a5d21de7f08" providerId="AD" clId="Web-{A0EA6434-E52E-BF2C-F6D7-D9620ECBBEC7}" dt="2020-03-11T16:36:11.697" v="47" actId="1076"/>
        <pc:sldMkLst>
          <pc:docMk/>
          <pc:sldMk cId="3573993525" sldId="286"/>
        </pc:sldMkLst>
        <pc:spChg chg="add mod">
          <ac:chgData name="Rebha Adyanthaya" userId="S::rebha@uchicago.edu::afa9cc37-cc58-453b-ba6f-3a5d21de7f08" providerId="AD" clId="Web-{A0EA6434-E52E-BF2C-F6D7-D9620ECBBEC7}" dt="2020-03-11T16:36:11.697" v="47" actId="1076"/>
          <ac:spMkLst>
            <pc:docMk/>
            <pc:sldMk cId="3573993525" sldId="286"/>
            <ac:spMk id="9" creationId="{D5966F46-FE82-4DE9-849D-978A486DE034}"/>
          </ac:spMkLst>
        </pc:spChg>
        <pc:spChg chg="del">
          <ac:chgData name="Rebha Adyanthaya" userId="S::rebha@uchicago.edu::afa9cc37-cc58-453b-ba6f-3a5d21de7f08" providerId="AD" clId="Web-{A0EA6434-E52E-BF2C-F6D7-D9620ECBBEC7}" dt="2020-03-11T16:35:41.448" v="39"/>
          <ac:spMkLst>
            <pc:docMk/>
            <pc:sldMk cId="3573993525" sldId="286"/>
            <ac:spMk id="22" creationId="{32BC26D8-82FB-445E-AA49-62A77D7C1EE0}"/>
          </ac:spMkLst>
        </pc:spChg>
        <pc:spChg chg="del">
          <ac:chgData name="Rebha Adyanthaya" userId="S::rebha@uchicago.edu::afa9cc37-cc58-453b-ba6f-3a5d21de7f08" providerId="AD" clId="Web-{A0EA6434-E52E-BF2C-F6D7-D9620ECBBEC7}" dt="2020-03-11T16:35:41.448" v="39"/>
          <ac:spMkLst>
            <pc:docMk/>
            <pc:sldMk cId="3573993525" sldId="286"/>
            <ac:spMk id="23" creationId="{CB44330D-EA18-4254-AA95-EB49948539B8}"/>
          </ac:spMkLst>
        </pc:spChg>
        <pc:picChg chg="add mod">
          <ac:chgData name="Rebha Adyanthaya" userId="S::rebha@uchicago.edu::afa9cc37-cc58-453b-ba6f-3a5d21de7f08" providerId="AD" clId="Web-{A0EA6434-E52E-BF2C-F6D7-D9620ECBBEC7}" dt="2020-03-11T16:35:41.448" v="39"/>
          <ac:picMkLst>
            <pc:docMk/>
            <pc:sldMk cId="3573993525" sldId="286"/>
            <ac:picMk id="2" creationId="{DB9832BC-8B9C-443C-BC64-2BB6EED8C6D6}"/>
          </ac:picMkLst>
        </pc:picChg>
        <pc:picChg chg="mod ord">
          <ac:chgData name="Rebha Adyanthaya" userId="S::rebha@uchicago.edu::afa9cc37-cc58-453b-ba6f-3a5d21de7f08" providerId="AD" clId="Web-{A0EA6434-E52E-BF2C-F6D7-D9620ECBBEC7}" dt="2020-03-11T16:35:41.448" v="39"/>
          <ac:picMkLst>
            <pc:docMk/>
            <pc:sldMk cId="3573993525" sldId="286"/>
            <ac:picMk id="4" creationId="{FE4A6240-95F2-4F34-BB00-B45EDFB5485D}"/>
          </ac:picMkLst>
        </pc:picChg>
        <pc:picChg chg="add del">
          <ac:chgData name="Rebha Adyanthaya" userId="S::rebha@uchicago.edu::afa9cc37-cc58-453b-ba6f-3a5d21de7f08" providerId="AD" clId="Web-{A0EA6434-E52E-BF2C-F6D7-D9620ECBBEC7}" dt="2020-03-11T16:32:57.094" v="34"/>
          <ac:picMkLst>
            <pc:docMk/>
            <pc:sldMk cId="3573993525" sldId="286"/>
            <ac:picMk id="5" creationId="{AC60B94D-0910-4BC6-B4D4-F091205F18DC}"/>
          </ac:picMkLst>
        </pc:picChg>
        <pc:cxnChg chg="add">
          <ac:chgData name="Rebha Adyanthaya" userId="S::rebha@uchicago.edu::afa9cc37-cc58-453b-ba6f-3a5d21de7f08" providerId="AD" clId="Web-{A0EA6434-E52E-BF2C-F6D7-D9620ECBBEC7}" dt="2020-03-11T16:35:41.448" v="39"/>
          <ac:cxnSpMkLst>
            <pc:docMk/>
            <pc:sldMk cId="3573993525" sldId="286"/>
            <ac:cxnSpMk id="28" creationId="{1C6AAE25-BD23-41B5-AAE4-1DA5898C2ADB}"/>
          </ac:cxnSpMkLst>
        </pc:cxnChg>
      </pc:sldChg>
      <pc:sldChg chg="modSp">
        <pc:chgData name="Rebha Adyanthaya" userId="S::rebha@uchicago.edu::afa9cc37-cc58-453b-ba6f-3a5d21de7f08" providerId="AD" clId="Web-{A0EA6434-E52E-BF2C-F6D7-D9620ECBBEC7}" dt="2020-03-11T16:23:39.741" v="8"/>
        <pc:sldMkLst>
          <pc:docMk/>
          <pc:sldMk cId="717029455" sldId="288"/>
        </pc:sldMkLst>
        <pc:spChg chg="mod">
          <ac:chgData name="Rebha Adyanthaya" userId="S::rebha@uchicago.edu::afa9cc37-cc58-453b-ba6f-3a5d21de7f08" providerId="AD" clId="Web-{A0EA6434-E52E-BF2C-F6D7-D9620ECBBEC7}" dt="2020-03-11T16:23:39.741" v="8"/>
          <ac:spMkLst>
            <pc:docMk/>
            <pc:sldMk cId="717029455" sldId="288"/>
            <ac:spMk id="2" creationId="{F8E97397-7A8D-45E6-BE0F-3132FFCDE7C7}"/>
          </ac:spMkLst>
        </pc:spChg>
      </pc:sldChg>
      <pc:sldChg chg="modSp">
        <pc:chgData name="Rebha Adyanthaya" userId="S::rebha@uchicago.edu::afa9cc37-cc58-453b-ba6f-3a5d21de7f08" providerId="AD" clId="Web-{A0EA6434-E52E-BF2C-F6D7-D9620ECBBEC7}" dt="2020-03-11T16:29:18.087" v="29" actId="1076"/>
        <pc:sldMkLst>
          <pc:docMk/>
          <pc:sldMk cId="578132305" sldId="289"/>
        </pc:sldMkLst>
        <pc:picChg chg="mod">
          <ac:chgData name="Rebha Adyanthaya" userId="S::rebha@uchicago.edu::afa9cc37-cc58-453b-ba6f-3a5d21de7f08" providerId="AD" clId="Web-{A0EA6434-E52E-BF2C-F6D7-D9620ECBBEC7}" dt="2020-03-11T16:29:11.241" v="27" actId="1076"/>
          <ac:picMkLst>
            <pc:docMk/>
            <pc:sldMk cId="578132305" sldId="289"/>
            <ac:picMk id="5" creationId="{D5530E62-7324-4032-87E4-E59F044AF19A}"/>
          </ac:picMkLst>
        </pc:picChg>
        <pc:picChg chg="mod">
          <ac:chgData name="Rebha Adyanthaya" userId="S::rebha@uchicago.edu::afa9cc37-cc58-453b-ba6f-3a5d21de7f08" providerId="AD" clId="Web-{A0EA6434-E52E-BF2C-F6D7-D9620ECBBEC7}" dt="2020-03-11T16:29:13.819" v="28" actId="1076"/>
          <ac:picMkLst>
            <pc:docMk/>
            <pc:sldMk cId="578132305" sldId="289"/>
            <ac:picMk id="9" creationId="{543BA5C8-1D34-448C-87F7-F468875CAC7D}"/>
          </ac:picMkLst>
        </pc:picChg>
        <pc:picChg chg="mod">
          <ac:chgData name="Rebha Adyanthaya" userId="S::rebha@uchicago.edu::afa9cc37-cc58-453b-ba6f-3a5d21de7f08" providerId="AD" clId="Web-{A0EA6434-E52E-BF2C-F6D7-D9620ECBBEC7}" dt="2020-03-11T16:29:18.087" v="29" actId="1076"/>
          <ac:picMkLst>
            <pc:docMk/>
            <pc:sldMk cId="578132305" sldId="289"/>
            <ac:picMk id="13" creationId="{A66B78A2-F71F-4888-83D2-E526845C10B1}"/>
          </ac:picMkLst>
        </pc:picChg>
      </pc:sldChg>
      <pc:sldChg chg="addSp delSp new">
        <pc:chgData name="Rebha Adyanthaya" userId="S::rebha@uchicago.edu::afa9cc37-cc58-453b-ba6f-3a5d21de7f08" providerId="AD" clId="Web-{A0EA6434-E52E-BF2C-F6D7-D9620ECBBEC7}" dt="2020-03-11T16:43:14.560" v="76"/>
        <pc:sldMkLst>
          <pc:docMk/>
          <pc:sldMk cId="2814960599" sldId="311"/>
        </pc:sldMkLst>
        <pc:spChg chg="add del">
          <ac:chgData name="Rebha Adyanthaya" userId="S::rebha@uchicago.edu::afa9cc37-cc58-453b-ba6f-3a5d21de7f08" providerId="AD" clId="Web-{A0EA6434-E52E-BF2C-F6D7-D9620ECBBEC7}" dt="2020-03-11T16:43:14.560" v="76"/>
          <ac:spMkLst>
            <pc:docMk/>
            <pc:sldMk cId="2814960599" sldId="311"/>
            <ac:spMk id="4" creationId="{2A2A65B3-6688-48E4-A155-F37113933A50}"/>
          </ac:spMkLst>
        </pc:spChg>
      </pc:sldChg>
    </pc:docChg>
  </pc:docChgLst>
  <pc:docChgLst>
    <pc:chgData name="Niharika Tyagi" userId="S::ntyagi@uchicago.edu::95c8dae0-f2e5-4391-8c94-f24cd90920ed" providerId="AD" clId="Web-{104B2644-8E14-1E3A-DADA-D47B1024451C}"/>
    <pc:docChg chg="delSld sldOrd">
      <pc:chgData name="Niharika Tyagi" userId="S::ntyagi@uchicago.edu::95c8dae0-f2e5-4391-8c94-f24cd90920ed" providerId="AD" clId="Web-{104B2644-8E14-1E3A-DADA-D47B1024451C}" dt="2020-03-11T05:50:53.291" v="7"/>
      <pc:docMkLst>
        <pc:docMk/>
      </pc:docMkLst>
      <pc:sldChg chg="del">
        <pc:chgData name="Niharika Tyagi" userId="S::ntyagi@uchicago.edu::95c8dae0-f2e5-4391-8c94-f24cd90920ed" providerId="AD" clId="Web-{104B2644-8E14-1E3A-DADA-D47B1024451C}" dt="2020-03-11T05:18:51.623" v="0"/>
        <pc:sldMkLst>
          <pc:docMk/>
          <pc:sldMk cId="0" sldId="264"/>
        </pc:sldMkLst>
      </pc:sldChg>
      <pc:sldChg chg="del">
        <pc:chgData name="Niharika Tyagi" userId="S::ntyagi@uchicago.edu::95c8dae0-f2e5-4391-8c94-f24cd90920ed" providerId="AD" clId="Web-{104B2644-8E14-1E3A-DADA-D47B1024451C}" dt="2020-03-11T05:18:52.420" v="1"/>
        <pc:sldMkLst>
          <pc:docMk/>
          <pc:sldMk cId="0" sldId="266"/>
        </pc:sldMkLst>
      </pc:sldChg>
      <pc:sldChg chg="del">
        <pc:chgData name="Niharika Tyagi" userId="S::ntyagi@uchicago.edu::95c8dae0-f2e5-4391-8c94-f24cd90920ed" providerId="AD" clId="Web-{104B2644-8E14-1E3A-DADA-D47B1024451C}" dt="2020-03-11T05:18:53.217" v="2"/>
        <pc:sldMkLst>
          <pc:docMk/>
          <pc:sldMk cId="0" sldId="267"/>
        </pc:sldMkLst>
      </pc:sldChg>
      <pc:sldChg chg="del">
        <pc:chgData name="Niharika Tyagi" userId="S::ntyagi@uchicago.edu::95c8dae0-f2e5-4391-8c94-f24cd90920ed" providerId="AD" clId="Web-{104B2644-8E14-1E3A-DADA-D47B1024451C}" dt="2020-03-11T05:18:57.982" v="4"/>
        <pc:sldMkLst>
          <pc:docMk/>
          <pc:sldMk cId="0" sldId="268"/>
        </pc:sldMkLst>
      </pc:sldChg>
      <pc:sldChg chg="del">
        <pc:chgData name="Niharika Tyagi" userId="S::ntyagi@uchicago.edu::95c8dae0-f2e5-4391-8c94-f24cd90920ed" providerId="AD" clId="Web-{104B2644-8E14-1E3A-DADA-D47B1024451C}" dt="2020-03-11T05:19:06.936" v="5"/>
        <pc:sldMkLst>
          <pc:docMk/>
          <pc:sldMk cId="0" sldId="269"/>
        </pc:sldMkLst>
      </pc:sldChg>
      <pc:sldChg chg="del">
        <pc:chgData name="Niharika Tyagi" userId="S::ntyagi@uchicago.edu::95c8dae0-f2e5-4391-8c94-f24cd90920ed" providerId="AD" clId="Web-{104B2644-8E14-1E3A-DADA-D47B1024451C}" dt="2020-03-11T05:19:12.717" v="6"/>
        <pc:sldMkLst>
          <pc:docMk/>
          <pc:sldMk cId="620863019" sldId="276"/>
        </pc:sldMkLst>
      </pc:sldChg>
      <pc:sldChg chg="ord">
        <pc:chgData name="Niharika Tyagi" userId="S::ntyagi@uchicago.edu::95c8dae0-f2e5-4391-8c94-f24cd90920ed" providerId="AD" clId="Web-{104B2644-8E14-1E3A-DADA-D47B1024451C}" dt="2020-03-11T05:50:53.291" v="7"/>
        <pc:sldMkLst>
          <pc:docMk/>
          <pc:sldMk cId="2292960135" sldId="282"/>
        </pc:sldMkLst>
      </pc:sldChg>
      <pc:sldChg chg="del">
        <pc:chgData name="Niharika Tyagi" userId="S::ntyagi@uchicago.edu::95c8dae0-f2e5-4391-8c94-f24cd90920ed" providerId="AD" clId="Web-{104B2644-8E14-1E3A-DADA-D47B1024451C}" dt="2020-03-11T05:18:57.014" v="3"/>
        <pc:sldMkLst>
          <pc:docMk/>
          <pc:sldMk cId="2838728902" sldId="297"/>
        </pc:sldMkLst>
      </pc:sldChg>
    </pc:docChg>
  </pc:docChgLst>
  <pc:docChgLst>
    <pc:chgData name="Guest User" userId="S::urn:spo:anon#f8bad5b84cfc1e29ac998b6f9a674e6fe957bbbcf3751b808888e0ad2d29ff70::" providerId="AD" clId="Web-{EAB0530F-B569-E4D2-13A9-D0CA3464BF6C}"/>
    <pc:docChg chg="addSld">
      <pc:chgData name="Guest User" userId="S::urn:spo:anon#f8bad5b84cfc1e29ac998b6f9a674e6fe957bbbcf3751b808888e0ad2d29ff70::" providerId="AD" clId="Web-{EAB0530F-B569-E4D2-13A9-D0CA3464BF6C}" dt="2020-03-11T16:05:33.476" v="1"/>
      <pc:docMkLst>
        <pc:docMk/>
      </pc:docMkLst>
      <pc:sldChg chg="new">
        <pc:chgData name="Guest User" userId="S::urn:spo:anon#f8bad5b84cfc1e29ac998b6f9a674e6fe957bbbcf3751b808888e0ad2d29ff70::" providerId="AD" clId="Web-{EAB0530F-B569-E4D2-13A9-D0CA3464BF6C}" dt="2020-03-11T16:05:26.241" v="0"/>
        <pc:sldMkLst>
          <pc:docMk/>
          <pc:sldMk cId="1641011700" sldId="308"/>
        </pc:sldMkLst>
      </pc:sldChg>
      <pc:sldChg chg="new">
        <pc:chgData name="Guest User" userId="S::urn:spo:anon#f8bad5b84cfc1e29ac998b6f9a674e6fe957bbbcf3751b808888e0ad2d29ff70::" providerId="AD" clId="Web-{EAB0530F-B569-E4D2-13A9-D0CA3464BF6C}" dt="2020-03-11T16:05:33.476" v="1"/>
        <pc:sldMkLst>
          <pc:docMk/>
          <pc:sldMk cId="337907391" sldId="309"/>
        </pc:sldMkLst>
      </pc:sldChg>
    </pc:docChg>
  </pc:docChgLst>
  <pc:docChgLst>
    <pc:chgData name="Rebha Adyanthaya" userId="S::rebha@uchicago.edu::afa9cc37-cc58-453b-ba6f-3a5d21de7f08" providerId="AD" clId="Web-{7D1E1D37-429C-C697-A9C5-D4CA4AD32C18}"/>
    <pc:docChg chg="addSld delSld modSld">
      <pc:chgData name="Rebha Adyanthaya" userId="S::rebha@uchicago.edu::afa9cc37-cc58-453b-ba6f-3a5d21de7f08" providerId="AD" clId="Web-{7D1E1D37-429C-C697-A9C5-D4CA4AD32C18}" dt="2020-03-11T17:48:50.324" v="636"/>
      <pc:docMkLst>
        <pc:docMk/>
      </pc:docMkLst>
      <pc:sldChg chg="addSp delSp modSp">
        <pc:chgData name="Rebha Adyanthaya" userId="S::rebha@uchicago.edu::afa9cc37-cc58-453b-ba6f-3a5d21de7f08" providerId="AD" clId="Web-{7D1E1D37-429C-C697-A9C5-D4CA4AD32C18}" dt="2020-03-11T17:07:22.933" v="379" actId="1076"/>
        <pc:sldMkLst>
          <pc:docMk/>
          <pc:sldMk cId="0" sldId="263"/>
        </pc:sldMkLst>
        <pc:spChg chg="del">
          <ac:chgData name="Rebha Adyanthaya" userId="S::rebha@uchicago.edu::afa9cc37-cc58-453b-ba6f-3a5d21de7f08" providerId="AD" clId="Web-{7D1E1D37-429C-C697-A9C5-D4CA4AD32C18}" dt="2020-03-11T16:55:11.537" v="21"/>
          <ac:spMkLst>
            <pc:docMk/>
            <pc:sldMk cId="0" sldId="263"/>
            <ac:spMk id="14" creationId="{3A5B4632-C963-4296-86F0-79AA9EA5AE98}"/>
          </ac:spMkLst>
        </pc:spChg>
        <pc:spChg chg="mod">
          <ac:chgData name="Rebha Adyanthaya" userId="S::rebha@uchicago.edu::afa9cc37-cc58-453b-ba6f-3a5d21de7f08" providerId="AD" clId="Web-{7D1E1D37-429C-C697-A9C5-D4CA4AD32C18}" dt="2020-03-11T17:05:29.979" v="368" actId="20577"/>
          <ac:spMkLst>
            <pc:docMk/>
            <pc:sldMk cId="0" sldId="263"/>
            <ac:spMk id="47" creationId="{3BE536C1-77A4-46ED-9ED3-4AD14BC35A68}"/>
          </ac:spMkLst>
        </pc:spChg>
        <pc:spChg chg="del">
          <ac:chgData name="Rebha Adyanthaya" userId="S::rebha@uchicago.edu::afa9cc37-cc58-453b-ba6f-3a5d21de7f08" providerId="AD" clId="Web-{7D1E1D37-429C-C697-A9C5-D4CA4AD32C18}" dt="2020-03-11T16:54:18.850" v="16"/>
          <ac:spMkLst>
            <pc:docMk/>
            <pc:sldMk cId="0" sldId="263"/>
            <ac:spMk id="48" creationId="{9F35F2F7-604A-4EDF-A67F-38D0CB48A994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34.508" v="87"/>
          <ac:spMkLst>
            <pc:docMk/>
            <pc:sldMk cId="0" sldId="263"/>
            <ac:spMk id="52" creationId="{081EA652-8C6A-4E69-BEB9-170809474553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34.508" v="87"/>
          <ac:spMkLst>
            <pc:docMk/>
            <pc:sldMk cId="0" sldId="263"/>
            <ac:spMk id="54" creationId="{5298780A-33B9-4EA2-8F67-DE68AD62841B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34.508" v="87"/>
          <ac:spMkLst>
            <pc:docMk/>
            <pc:sldMk cId="0" sldId="263"/>
            <ac:spMk id="56" creationId="{7F488E8B-4E1E-4402-8935-D4E6C02615C7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34.414" v="86"/>
          <ac:spMkLst>
            <pc:docMk/>
            <pc:sldMk cId="0" sldId="263"/>
            <ac:spMk id="58" creationId="{3A5B4632-C963-4296-86F0-79AA9EA5AE9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29.164" v="84"/>
          <ac:spMkLst>
            <pc:docMk/>
            <pc:sldMk cId="0" sldId="263"/>
            <ac:spMk id="61" creationId="{B34F5AD2-EDBD-4BBD-A55C-EAFFD0C7097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6:59:29.164" v="84"/>
          <ac:spMkLst>
            <pc:docMk/>
            <pc:sldMk cId="0" sldId="263"/>
            <ac:spMk id="63" creationId="{C3896A03-3945-419A-B66B-4EE266EDD152}"/>
          </ac:spMkLst>
        </pc:spChg>
        <pc:spChg chg="add">
          <ac:chgData name="Rebha Adyanthaya" userId="S::rebha@uchicago.edu::afa9cc37-cc58-453b-ba6f-3a5d21de7f08" providerId="AD" clId="Web-{7D1E1D37-429C-C697-A9C5-D4CA4AD32C18}" dt="2020-03-11T17:05:12.057" v="362"/>
          <ac:spMkLst>
            <pc:docMk/>
            <pc:sldMk cId="0" sldId="263"/>
            <ac:spMk id="109" creationId="{3A5B4632-C963-4296-86F0-79AA9EA5AE98}"/>
          </ac:spMkLst>
        </pc:spChg>
        <pc:spChg chg="add del mod">
          <ac:chgData name="Rebha Adyanthaya" userId="S::rebha@uchicago.edu::afa9cc37-cc58-453b-ba6f-3a5d21de7f08" providerId="AD" clId="Web-{7D1E1D37-429C-C697-A9C5-D4CA4AD32C18}" dt="2020-03-11T16:58:55.398" v="80"/>
          <ac:spMkLst>
            <pc:docMk/>
            <pc:sldMk cId="0" sldId="263"/>
            <ac:spMk id="1135" creationId="{BB8580B8-2AB3-406D-AAD4-6CF01CB9958E}"/>
          </ac:spMkLst>
        </pc:spChg>
        <pc:spChg chg="add del mod">
          <ac:chgData name="Rebha Adyanthaya" userId="S::rebha@uchicago.edu::afa9cc37-cc58-453b-ba6f-3a5d21de7f08" providerId="AD" clId="Web-{7D1E1D37-429C-C697-A9C5-D4CA4AD32C18}" dt="2020-03-11T17:05:12.057" v="362"/>
          <ac:spMkLst>
            <pc:docMk/>
            <pc:sldMk cId="0" sldId="263"/>
            <ac:spMk id="1764" creationId="{A3044DD7-1959-42F7-AFA4-8C84AC117993}"/>
          </ac:spMkLst>
        </pc:spChg>
        <pc:spChg chg="add del mod">
          <ac:chgData name="Rebha Adyanthaya" userId="S::rebha@uchicago.edu::afa9cc37-cc58-453b-ba6f-3a5d21de7f08" providerId="AD" clId="Web-{7D1E1D37-429C-C697-A9C5-D4CA4AD32C18}" dt="2020-03-11T17:04:56.635" v="359"/>
          <ac:spMkLst>
            <pc:docMk/>
            <pc:sldMk cId="0" sldId="263"/>
            <ac:spMk id="1765" creationId="{59F245E1-FAEA-42CA-BDE1-E8A89E958434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05:19.668" v="363"/>
          <ac:spMkLst>
            <pc:docMk/>
            <pc:sldMk cId="0" sldId="263"/>
            <ac:spMk id="1766" creationId="{F2647D0C-22B6-4F37-9890-088F821B5A29}"/>
          </ac:spMkLst>
        </pc:spChg>
        <pc:spChg chg="add mod">
          <ac:chgData name="Rebha Adyanthaya" userId="S::rebha@uchicago.edu::afa9cc37-cc58-453b-ba6f-3a5d21de7f08" providerId="AD" clId="Web-{7D1E1D37-429C-C697-A9C5-D4CA4AD32C18}" dt="2020-03-11T17:07:22.933" v="379" actId="1076"/>
          <ac:spMkLst>
            <pc:docMk/>
            <pc:sldMk cId="0" sldId="263"/>
            <ac:spMk id="1900" creationId="{1D27D560-0621-4652-B310-BCD6573EC1CD}"/>
          </ac:spMkLst>
        </pc:spChg>
        <pc:graphicFrameChg chg="del mod ord modGraphic">
          <ac:chgData name="Rebha Adyanthaya" userId="S::rebha@uchicago.edu::afa9cc37-cc58-453b-ba6f-3a5d21de7f08" providerId="AD" clId="Web-{7D1E1D37-429C-C697-A9C5-D4CA4AD32C18}" dt="2020-03-11T17:01:22.946" v="140"/>
          <ac:graphicFrameMkLst>
            <pc:docMk/>
            <pc:sldMk cId="0" sldId="263"/>
            <ac:graphicFrameMk id="11" creationId="{372D5A86-6FC7-4889-9FEB-F3DEAE31733B}"/>
          </ac:graphicFrameMkLst>
        </pc:graphicFrameChg>
        <pc:graphicFrameChg chg="del mod">
          <ac:chgData name="Rebha Adyanthaya" userId="S::rebha@uchicago.edu::afa9cc37-cc58-453b-ba6f-3a5d21de7f08" providerId="AD" clId="Web-{7D1E1D37-429C-C697-A9C5-D4CA4AD32C18}" dt="2020-03-11T16:54:29.616" v="18"/>
          <ac:graphicFrameMkLst>
            <pc:docMk/>
            <pc:sldMk cId="0" sldId="263"/>
            <ac:graphicFrameMk id="310" creationId="{6C0EF284-4A8D-4892-ACCC-DFE5CF55BD31}"/>
          </ac:graphicFrameMkLst>
        </pc:graphicFrameChg>
        <pc:graphicFrameChg chg="add del mod modGraphic">
          <ac:chgData name="Rebha Adyanthaya" userId="S::rebha@uchicago.edu::afa9cc37-cc58-453b-ba6f-3a5d21de7f08" providerId="AD" clId="Web-{7D1E1D37-429C-C697-A9C5-D4CA4AD32C18}" dt="2020-03-11T17:06:43.604" v="374"/>
          <ac:graphicFrameMkLst>
            <pc:docMk/>
            <pc:sldMk cId="0" sldId="263"/>
            <ac:graphicFrameMk id="1768" creationId="{49CC8A28-C35D-4084-9B52-217FB0E7E57E}"/>
          </ac:graphicFrameMkLst>
        </pc:graphicFrameChg>
        <pc:picChg chg="del mod">
          <ac:chgData name="Rebha Adyanthaya" userId="S::rebha@uchicago.edu::afa9cc37-cc58-453b-ba6f-3a5d21de7f08" providerId="AD" clId="Web-{7D1E1D37-429C-C697-A9C5-D4CA4AD32C18}" dt="2020-03-11T16:57:37.554" v="66"/>
          <ac:picMkLst>
            <pc:docMk/>
            <pc:sldMk cId="0" sldId="263"/>
            <ac:picMk id="3" creationId="{9DE10248-CD10-4B89-AF43-B305124D3013}"/>
          </ac:picMkLst>
        </pc:picChg>
      </pc:sldChg>
      <pc:sldChg chg="del">
        <pc:chgData name="Rebha Adyanthaya" userId="S::rebha@uchicago.edu::afa9cc37-cc58-453b-ba6f-3a5d21de7f08" providerId="AD" clId="Web-{7D1E1D37-429C-C697-A9C5-D4CA4AD32C18}" dt="2020-03-11T17:47:49.480" v="632"/>
        <pc:sldMkLst>
          <pc:docMk/>
          <pc:sldMk cId="2595447841" sldId="275"/>
        </pc:sldMkLst>
      </pc:sldChg>
      <pc:sldChg chg="del">
        <pc:chgData name="Rebha Adyanthaya" userId="S::rebha@uchicago.edu::afa9cc37-cc58-453b-ba6f-3a5d21de7f08" providerId="AD" clId="Web-{7D1E1D37-429C-C697-A9C5-D4CA4AD32C18}" dt="2020-03-11T17:47:46.917" v="631"/>
        <pc:sldMkLst>
          <pc:docMk/>
          <pc:sldMk cId="2373593035" sldId="280"/>
        </pc:sldMkLst>
      </pc:sldChg>
      <pc:sldChg chg="del">
        <pc:chgData name="Rebha Adyanthaya" userId="S::rebha@uchicago.edu::afa9cc37-cc58-453b-ba6f-3a5d21de7f08" providerId="AD" clId="Web-{7D1E1D37-429C-C697-A9C5-D4CA4AD32C18}" dt="2020-03-11T17:47:53.323" v="633"/>
        <pc:sldMkLst>
          <pc:docMk/>
          <pc:sldMk cId="843963301" sldId="281"/>
        </pc:sldMkLst>
      </pc:sldChg>
      <pc:sldChg chg="addSp delSp modSp del delAnim">
        <pc:chgData name="Rebha Adyanthaya" userId="S::rebha@uchicago.edu::afa9cc37-cc58-453b-ba6f-3a5d21de7f08" providerId="AD" clId="Web-{7D1E1D37-429C-C697-A9C5-D4CA4AD32C18}" dt="2020-03-11T17:17:11.796" v="482"/>
        <pc:sldMkLst>
          <pc:docMk/>
          <pc:sldMk cId="2292960135" sldId="282"/>
        </pc:sldMkLst>
        <pc:spChg chg="del">
          <ac:chgData name="Rebha Adyanthaya" userId="S::rebha@uchicago.edu::afa9cc37-cc58-453b-ba6f-3a5d21de7f08" providerId="AD" clId="Web-{7D1E1D37-429C-C697-A9C5-D4CA4AD32C18}" dt="2020-03-11T17:08:15.246" v="386"/>
          <ac:spMkLst>
            <pc:docMk/>
            <pc:sldMk cId="2292960135" sldId="282"/>
            <ac:spMk id="2" creationId="{3DF884DF-04E3-443A-8630-B9124BB4E3C1}"/>
          </ac:spMkLst>
        </pc:spChg>
        <pc:spChg chg="del mod">
          <ac:chgData name="Rebha Adyanthaya" userId="S::rebha@uchicago.edu::afa9cc37-cc58-453b-ba6f-3a5d21de7f08" providerId="AD" clId="Web-{7D1E1D37-429C-C697-A9C5-D4CA4AD32C18}" dt="2020-03-11T17:12:29.919" v="403"/>
          <ac:spMkLst>
            <pc:docMk/>
            <pc:sldMk cId="2292960135" sldId="282"/>
            <ac:spMk id="5" creationId="{53402316-6C6A-47EE-85B0-22EDFB15FB25}"/>
          </ac:spMkLst>
        </pc:spChg>
        <pc:spChg chg="del">
          <ac:chgData name="Rebha Adyanthaya" userId="S::rebha@uchicago.edu::afa9cc37-cc58-453b-ba6f-3a5d21de7f08" providerId="AD" clId="Web-{7D1E1D37-429C-C697-A9C5-D4CA4AD32C18}" dt="2020-03-11T17:12:31.325" v="404"/>
          <ac:spMkLst>
            <pc:docMk/>
            <pc:sldMk cId="2292960135" sldId="282"/>
            <ac:spMk id="18" creationId="{3017E115-F906-492C-9458-E71790EF77C8}"/>
          </ac:spMkLst>
        </pc:spChg>
        <pc:graphicFrameChg chg="del">
          <ac:chgData name="Rebha Adyanthaya" userId="S::rebha@uchicago.edu::afa9cc37-cc58-453b-ba6f-3a5d21de7f08" providerId="AD" clId="Web-{7D1E1D37-429C-C697-A9C5-D4CA4AD32C18}" dt="2020-03-11T17:08:19.261" v="388"/>
          <ac:graphicFrameMkLst>
            <pc:docMk/>
            <pc:sldMk cId="2292960135" sldId="282"/>
            <ac:graphicFrameMk id="10" creationId="{96505667-A108-4E35-A918-45383CB5EA56}"/>
          </ac:graphicFrameMkLst>
        </pc:graphicFrameChg>
        <pc:graphicFrameChg chg="del">
          <ac:chgData name="Rebha Adyanthaya" userId="S::rebha@uchicago.edu::afa9cc37-cc58-453b-ba6f-3a5d21de7f08" providerId="AD" clId="Web-{7D1E1D37-429C-C697-A9C5-D4CA4AD32C18}" dt="2020-03-11T17:08:31.699" v="389"/>
          <ac:graphicFrameMkLst>
            <pc:docMk/>
            <pc:sldMk cId="2292960135" sldId="282"/>
            <ac:graphicFrameMk id="15" creationId="{50DA54EB-CE6D-4883-A260-D172FCEAC7AE}"/>
          </ac:graphicFrameMkLst>
        </pc:graphicFrameChg>
        <pc:picChg chg="add mod">
          <ac:chgData name="Rebha Adyanthaya" userId="S::rebha@uchicago.edu::afa9cc37-cc58-453b-ba6f-3a5d21de7f08" providerId="AD" clId="Web-{7D1E1D37-429C-C697-A9C5-D4CA4AD32C18}" dt="2020-03-11T17:14:01.138" v="412" actId="14100"/>
          <ac:picMkLst>
            <pc:docMk/>
            <pc:sldMk cId="2292960135" sldId="282"/>
            <ac:picMk id="3" creationId="{A7CF80C6-B006-4D52-9615-976FAE48AFB5}"/>
          </ac:picMkLst>
        </pc:picChg>
        <pc:picChg chg="del mod">
          <ac:chgData name="Rebha Adyanthaya" userId="S::rebha@uchicago.edu::afa9cc37-cc58-453b-ba6f-3a5d21de7f08" providerId="AD" clId="Web-{7D1E1D37-429C-C697-A9C5-D4CA4AD32C18}" dt="2020-03-11T17:08:40.152" v="395"/>
          <ac:picMkLst>
            <pc:docMk/>
            <pc:sldMk cId="2292960135" sldId="282"/>
            <ac:picMk id="4" creationId="{B9FFF8AE-9AC0-420D-AE9B-5F49A1BBE6E1}"/>
          </ac:picMkLst>
        </pc:picChg>
        <pc:picChg chg="add mod">
          <ac:chgData name="Rebha Adyanthaya" userId="S::rebha@uchicago.edu::afa9cc37-cc58-453b-ba6f-3a5d21de7f08" providerId="AD" clId="Web-{7D1E1D37-429C-C697-A9C5-D4CA4AD32C18}" dt="2020-03-11T17:13:54.717" v="409" actId="1076"/>
          <ac:picMkLst>
            <pc:docMk/>
            <pc:sldMk cId="2292960135" sldId="282"/>
            <ac:picMk id="7" creationId="{33C52C77-17A7-4C05-B7A2-5A8D15BB7D7B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33.621" v="390"/>
          <ac:picMkLst>
            <pc:docMk/>
            <pc:sldMk cId="2292960135" sldId="282"/>
            <ac:picMk id="11" creationId="{9A1DFB2E-0AD3-4862-9EC4-400ACC06F6F1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34.715" v="391"/>
          <ac:picMkLst>
            <pc:docMk/>
            <pc:sldMk cId="2292960135" sldId="282"/>
            <ac:picMk id="12" creationId="{EF29AE1C-7CE4-4E73-9C39-AAFE8F55030A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37.871" v="394"/>
          <ac:picMkLst>
            <pc:docMk/>
            <pc:sldMk cId="2292960135" sldId="282"/>
            <ac:picMk id="13" creationId="{CAE19854-43C0-475A-A321-BC911C38E975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36.808" v="393"/>
          <ac:picMkLst>
            <pc:docMk/>
            <pc:sldMk cId="2292960135" sldId="282"/>
            <ac:picMk id="14" creationId="{EC1EAFA5-8736-4CBF-9412-392A82566488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35.652" v="392"/>
          <ac:picMkLst>
            <pc:docMk/>
            <pc:sldMk cId="2292960135" sldId="282"/>
            <ac:picMk id="16" creationId="{86BAAA67-DAED-41F7-9306-114E42479392}"/>
          </ac:picMkLst>
        </pc:picChg>
        <pc:picChg chg="add del mod">
          <ac:chgData name="Rebha Adyanthaya" userId="S::rebha@uchicago.edu::afa9cc37-cc58-453b-ba6f-3a5d21de7f08" providerId="AD" clId="Web-{7D1E1D37-429C-C697-A9C5-D4CA4AD32C18}" dt="2020-03-11T17:15:52.030" v="446"/>
          <ac:picMkLst>
            <pc:docMk/>
            <pc:sldMk cId="2292960135" sldId="282"/>
            <ac:picMk id="20" creationId="{35AC7A68-47B5-4538-8F3C-F003D800A30B}"/>
          </ac:picMkLst>
        </pc:picChg>
        <pc:picChg chg="del">
          <ac:chgData name="Rebha Adyanthaya" userId="S::rebha@uchicago.edu::afa9cc37-cc58-453b-ba6f-3a5d21de7f08" providerId="AD" clId="Web-{7D1E1D37-429C-C697-A9C5-D4CA4AD32C18}" dt="2020-03-11T17:08:17.167" v="387"/>
          <ac:picMkLst>
            <pc:docMk/>
            <pc:sldMk cId="2292960135" sldId="282"/>
            <ac:picMk id="1027" creationId="{FEF49090-E63D-4A21-AB49-A19DB21C1DB8}"/>
          </ac:picMkLst>
        </pc:picChg>
      </pc:sldChg>
      <pc:sldChg chg="addSp delSp modSp mod setBg setClrOvrMap">
        <pc:chgData name="Rebha Adyanthaya" userId="S::rebha@uchicago.edu::afa9cc37-cc58-453b-ba6f-3a5d21de7f08" providerId="AD" clId="Web-{7D1E1D37-429C-C697-A9C5-D4CA4AD32C18}" dt="2020-03-11T17:29:52.785" v="592" actId="20577"/>
        <pc:sldMkLst>
          <pc:docMk/>
          <pc:sldMk cId="2542274612" sldId="298"/>
        </pc:sldMkLst>
        <pc:spChg chg="del mod ord">
          <ac:chgData name="Rebha Adyanthaya" userId="S::rebha@uchicago.edu::afa9cc37-cc58-453b-ba6f-3a5d21de7f08" providerId="AD" clId="Web-{7D1E1D37-429C-C697-A9C5-D4CA4AD32C18}" dt="2020-03-11T17:23:16.673" v="535"/>
          <ac:spMkLst>
            <pc:docMk/>
            <pc:sldMk cId="2542274612" sldId="298"/>
            <ac:spMk id="4" creationId="{2147EACE-4F9C-4923-8EA4-88845737D1E0}"/>
          </ac:spMkLst>
        </pc:spChg>
        <pc:spChg chg="del">
          <ac:chgData name="Rebha Adyanthaya" userId="S::rebha@uchicago.edu::afa9cc37-cc58-453b-ba6f-3a5d21de7f08" providerId="AD" clId="Web-{7D1E1D37-429C-C697-A9C5-D4CA4AD32C18}" dt="2020-03-11T17:16:58.702" v="478"/>
          <ac:spMkLst>
            <pc:docMk/>
            <pc:sldMk cId="2542274612" sldId="298"/>
            <ac:spMk id="6" creationId="{068BDCDD-2C36-4221-BF91-44F0097CFE83}"/>
          </ac:spMkLst>
        </pc:spChg>
        <pc:spChg chg="del mod">
          <ac:chgData name="Rebha Adyanthaya" userId="S::rebha@uchicago.edu::afa9cc37-cc58-453b-ba6f-3a5d21de7f08" providerId="AD" clId="Web-{7D1E1D37-429C-C697-A9C5-D4CA4AD32C18}" dt="2020-03-11T17:17:06.640" v="481"/>
          <ac:spMkLst>
            <pc:docMk/>
            <pc:sldMk cId="2542274612" sldId="298"/>
            <ac:spMk id="7" creationId="{C2191D3B-983E-43F9-8DBD-B59C7FCCC3F4}"/>
          </ac:spMkLst>
        </pc:spChg>
        <pc:spChg chg="del">
          <ac:chgData name="Rebha Adyanthaya" userId="S::rebha@uchicago.edu::afa9cc37-cc58-453b-ba6f-3a5d21de7f08" providerId="AD" clId="Web-{7D1E1D37-429C-C697-A9C5-D4CA4AD32C18}" dt="2020-03-11T17:17:03.890" v="480"/>
          <ac:spMkLst>
            <pc:docMk/>
            <pc:sldMk cId="2542274612" sldId="298"/>
            <ac:spMk id="9" creationId="{B2C12E8E-4F05-4A1E-842F-A3EA6430249C}"/>
          </ac:spMkLst>
        </pc:spChg>
        <pc:spChg chg="add mod ord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27" creationId="{02E83D07-918D-49A9-8168-F0814AE6BD60}"/>
          </ac:spMkLst>
        </pc:spChg>
        <pc:spChg chg="add mod">
          <ac:chgData name="Rebha Adyanthaya" userId="S::rebha@uchicago.edu::afa9cc37-cc58-453b-ba6f-3a5d21de7f08" providerId="AD" clId="Web-{7D1E1D37-429C-C697-A9C5-D4CA4AD32C18}" dt="2020-03-11T17:26:17.768" v="566" actId="1076"/>
          <ac:spMkLst>
            <pc:docMk/>
            <pc:sldMk cId="2542274612" sldId="298"/>
            <ac:spMk id="28" creationId="{A102DAB6-A0BD-4FB1-8478-1666FF6F7120}"/>
          </ac:spMkLst>
        </pc:spChg>
        <pc:spChg chg="add mod">
          <ac:chgData name="Rebha Adyanthaya" userId="S::rebha@uchicago.edu::afa9cc37-cc58-453b-ba6f-3a5d21de7f08" providerId="AD" clId="Web-{7D1E1D37-429C-C697-A9C5-D4CA4AD32C18}" dt="2020-03-11T17:29:47.316" v="591" actId="20577"/>
          <ac:spMkLst>
            <pc:docMk/>
            <pc:sldMk cId="2542274612" sldId="298"/>
            <ac:spMk id="29" creationId="{D5AB9D11-53AF-4BAE-B0C9-38160EF81945}"/>
          </ac:spMkLst>
        </pc:spChg>
        <pc:spChg chg="add mod">
          <ac:chgData name="Rebha Adyanthaya" userId="S::rebha@uchicago.edu::afa9cc37-cc58-453b-ba6f-3a5d21de7f08" providerId="AD" clId="Web-{7D1E1D37-429C-C697-A9C5-D4CA4AD32C18}" dt="2020-03-11T17:29:52.785" v="592" actId="20577"/>
          <ac:spMkLst>
            <pc:docMk/>
            <pc:sldMk cId="2542274612" sldId="298"/>
            <ac:spMk id="30" creationId="{4CC54E6B-168A-453A-A0A6-2CE0EB6A7D3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7:59.874" v="484"/>
          <ac:spMkLst>
            <pc:docMk/>
            <pc:sldMk cId="2542274612" sldId="298"/>
            <ac:spMk id="71" creationId="{6753252F-4873-4F63-801D-CC719279A7D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7:59.874" v="484"/>
          <ac:spMkLst>
            <pc:docMk/>
            <pc:sldMk cId="2542274612" sldId="298"/>
            <ac:spMk id="73" creationId="{047C8CCB-F95D-4249-92DD-651249D3535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06.140" v="486"/>
          <ac:spMkLst>
            <pc:docMk/>
            <pc:sldMk cId="2542274612" sldId="298"/>
            <ac:spMk id="75" creationId="{B34F5AD2-EDBD-4BBD-A55C-EAFFD0C7097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77" creationId="{04357C93-F0CB-4A1C-8F77-4E9063789819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1:07.766" v="522"/>
          <ac:spMkLst>
            <pc:docMk/>
            <pc:sldMk cId="2542274612" sldId="298"/>
            <ac:spMk id="89" creationId="{D462EE7E-14DF-497D-AE08-F6623DB88E99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1:07.766" v="522"/>
          <ac:spMkLst>
            <pc:docMk/>
            <pc:sldMk cId="2542274612" sldId="298"/>
            <ac:spMk id="91" creationId="{2B7373E6-4724-4F6F-B078-E82B0AE895C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3:28.064" v="536"/>
          <ac:spMkLst>
            <pc:docMk/>
            <pc:sldMk cId="2542274612" sldId="298"/>
            <ac:spMk id="97" creationId="{3873B707-463F-40B0-8227-E8CC6C67EB2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3:28.064" v="536"/>
          <ac:spMkLst>
            <pc:docMk/>
            <pc:sldMk cId="2542274612" sldId="298"/>
            <ac:spMk id="99" creationId="{C13237C8-E62C-4F0D-A318-BD6FB6C2D13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3:28.064" v="536"/>
          <ac:spMkLst>
            <pc:docMk/>
            <pc:sldMk cId="2542274612" sldId="298"/>
            <ac:spMk id="101" creationId="{19C9EAEA-39D0-4B0E-A0EB-51E7B26740B1}"/>
          </ac:spMkLst>
        </pc:spChg>
        <pc:spChg chg="add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118" creationId="{1500B4A4-B1F1-41EA-886A-B8A210DBCA3B}"/>
          </ac:spMkLst>
        </pc:spChg>
        <pc:spChg chg="add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120" creationId="{5E55A99C-0BDC-4DBE-8E40-9FA66F629FA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32" v="520"/>
          <ac:spMkLst>
            <pc:docMk/>
            <pc:sldMk cId="2542274612" sldId="298"/>
            <ac:spMk id="151" creationId="{B9FF99BD-075F-4761-A995-6FC574BD25E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32" v="520"/>
          <ac:spMkLst>
            <pc:docMk/>
            <pc:sldMk cId="2542274612" sldId="298"/>
            <ac:spMk id="153" creationId="{A7B21A54-9BA3-4EA9-B460-5A829ADD905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32" v="520"/>
          <ac:spMkLst>
            <pc:docMk/>
            <pc:sldMk cId="2542274612" sldId="298"/>
            <ac:spMk id="155" creationId="{6FA8F714-B9D8-488A-8CCA-E9948FF913A9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07.409" v="542"/>
          <ac:spMkLst>
            <pc:docMk/>
            <pc:sldMk cId="2542274612" sldId="298"/>
            <ac:spMk id="157" creationId="{1500B4A4-B1F1-41EA-886A-B8A210DBCA3B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07.409" v="542"/>
          <ac:spMkLst>
            <pc:docMk/>
            <pc:sldMk cId="2542274612" sldId="298"/>
            <ac:spMk id="159" creationId="{5E55A99C-0BDC-4DBE-8E40-9FA66F629FA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34.250" v="517"/>
          <ac:spMkLst>
            <pc:docMk/>
            <pc:sldMk cId="2542274612" sldId="298"/>
            <ac:spMk id="192" creationId="{577D1452-F0B7-431E-9A24-D3F7103D8510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34.250" v="517"/>
          <ac:spMkLst>
            <pc:docMk/>
            <pc:sldMk cId="2542274612" sldId="298"/>
            <ac:spMk id="193" creationId="{A660F4F9-5DF5-4F15-BE6A-CD8648BB114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16" v="519"/>
          <ac:spMkLst>
            <pc:docMk/>
            <pc:sldMk cId="2542274612" sldId="298"/>
            <ac:spMk id="194" creationId="{55222F96-971A-4F90-B841-6BAB416C7AC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16" v="519"/>
          <ac:spMkLst>
            <pc:docMk/>
            <pc:sldMk cId="2542274612" sldId="298"/>
            <ac:spMk id="195" creationId="{08980754-6F4B-43C9-B9BE-127B6BED6586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16" v="519"/>
          <ac:spMkLst>
            <pc:docMk/>
            <pc:sldMk cId="2542274612" sldId="298"/>
            <ac:spMk id="196" creationId="{2C1BBA94-3F40-40AA-8BB9-E69E25E537C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216" creationId="{D9F5512A-48E1-4C07-B75E-3CCC517B6804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06.140" v="486"/>
          <ac:spMkLst>
            <pc:docMk/>
            <pc:sldMk cId="2542274612" sldId="298"/>
            <ac:spMk id="1028" creationId="{C3896A03-3945-419A-B66B-4EE266EDD152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06.140" v="486"/>
          <ac:spMkLst>
            <pc:docMk/>
            <pc:sldMk cId="2542274612" sldId="298"/>
            <ac:spMk id="1029" creationId="{6832F003-FCA6-4CFB-A2EA-308F3AA257D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1030" creationId="{739E93DA-BA0C-4FFD-8859-C0D19FF5C04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16" v="519"/>
          <ac:spMkLst>
            <pc:docMk/>
            <pc:sldMk cId="2542274612" sldId="298"/>
            <ac:spMk id="1032" creationId="{2F687420-BEB4-45CD-8226-339BE553B8E6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0:41.016" v="519"/>
          <ac:spMkLst>
            <pc:docMk/>
            <pc:sldMk cId="2542274612" sldId="298"/>
            <ac:spMk id="1033" creationId="{169CC832-2974-4E8D-90ED-3E2941BA7336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34.625" v="494"/>
          <ac:spMkLst>
            <pc:docMk/>
            <pc:sldMk cId="2542274612" sldId="298"/>
            <ac:spMk id="1034" creationId="{6753252F-4873-4F63-801D-CC719279A7D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34.625" v="494"/>
          <ac:spMkLst>
            <pc:docMk/>
            <pc:sldMk cId="2542274612" sldId="298"/>
            <ac:spMk id="1035" creationId="{047C8CCB-F95D-4249-92DD-651249D3535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51.750" v="496"/>
          <ac:spMkLst>
            <pc:docMk/>
            <pc:sldMk cId="2542274612" sldId="298"/>
            <ac:spMk id="1036" creationId="{C3896A03-3945-419A-B66B-4EE266EDD152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51.750" v="496"/>
          <ac:spMkLst>
            <pc:docMk/>
            <pc:sldMk cId="2542274612" sldId="298"/>
            <ac:spMk id="1037" creationId="{6832F003-FCA6-4CFB-A2EA-308F3AA257D1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8:51.750" v="496"/>
          <ac:spMkLst>
            <pc:docMk/>
            <pc:sldMk cId="2542274612" sldId="298"/>
            <ac:spMk id="1038" creationId="{B34F5AD2-EDBD-4BBD-A55C-EAFFD0C7097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1039" creationId="{CABF4529-0B82-460D-AB8E-28AA07058FB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1040" creationId="{99413ED5-9ED4-4772-BCE4-2BCAE6B12E3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1041" creationId="{04357C93-F0CB-4A1C-8F77-4E9063789819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19:26.469" v="506"/>
          <ac:spMkLst>
            <pc:docMk/>
            <pc:sldMk cId="2542274612" sldId="298"/>
            <ac:spMk id="1042" creationId="{6CF143E5-57C3-46A3-91A2-EDAA7A8E6A7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1:07.782" v="523"/>
          <ac:spMkLst>
            <pc:docMk/>
            <pc:sldMk cId="2542274612" sldId="298"/>
            <ac:spMk id="1043" creationId="{18FD74D4-C0F3-4E5B-9628-885593F0B528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1:07.782" v="523"/>
          <ac:spMkLst>
            <pc:docMk/>
            <pc:sldMk cId="2542274612" sldId="298"/>
            <ac:spMk id="1044" creationId="{E64FA8EC-281F-4A47-AF2E-9F85F2AABC2E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4:19.830" v="539"/>
          <ac:spMkLst>
            <pc:docMk/>
            <pc:sldMk cId="2542274612" sldId="298"/>
            <ac:spMk id="1045" creationId="{6753252F-4873-4F63-801D-CC719279A7D5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2:02.470" v="530"/>
          <ac:spMkLst>
            <pc:docMk/>
            <pc:sldMk cId="2542274612" sldId="298"/>
            <ac:spMk id="1046" creationId="{867D4867-5BA7-4462-B2F6-A23F4A622AA7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4:19.830" v="539"/>
          <ac:spMkLst>
            <pc:docMk/>
            <pc:sldMk cId="2542274612" sldId="298"/>
            <ac:spMk id="1047" creationId="{047C8CCB-F95D-4249-92DD-651249D3535A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3:28.064" v="536"/>
          <ac:spMkLst>
            <pc:docMk/>
            <pc:sldMk cId="2542274612" sldId="298"/>
            <ac:spMk id="1048" creationId="{201CC55D-ED54-4C5C-95E6-10947BD1103B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1049" creationId="{A2D15AA5-2D73-4A11-A8C5-045F5F4392D3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1050" creationId="{3CD1EA40-7116-4FCB-9369-70F29FAA91EC}"/>
          </ac:spMkLst>
        </pc:spChg>
        <pc:spChg chg="add del">
          <ac:chgData name="Rebha Adyanthaya" userId="S::rebha@uchicago.edu::afa9cc37-cc58-453b-ba6f-3a5d21de7f08" providerId="AD" clId="Web-{7D1E1D37-429C-C697-A9C5-D4CA4AD32C18}" dt="2020-03-11T17:25:55.518" v="563"/>
          <ac:spMkLst>
            <pc:docMk/>
            <pc:sldMk cId="2542274612" sldId="298"/>
            <ac:spMk id="1051" creationId="{A5271697-90F1-4A23-8EF2-0179F2EAFACB}"/>
          </ac:spMkLst>
        </pc:spChg>
        <pc:grpChg chg="add del">
          <ac:chgData name="Rebha Adyanthaya" userId="S::rebha@uchicago.edu::afa9cc37-cc58-453b-ba6f-3a5d21de7f08" providerId="AD" clId="Web-{7D1E1D37-429C-C697-A9C5-D4CA4AD32C18}" dt="2020-03-11T17:23:28.064" v="536"/>
          <ac:grpSpMkLst>
            <pc:docMk/>
            <pc:sldMk cId="2542274612" sldId="298"/>
            <ac:grpSpMk id="93" creationId="{1DE889C7-FAD6-4397-98E2-05D503484459}"/>
          </ac:grpSpMkLst>
        </pc:grpChg>
        <pc:grpChg chg="add del">
          <ac:chgData name="Rebha Adyanthaya" userId="S::rebha@uchicago.edu::afa9cc37-cc58-453b-ba6f-3a5d21de7f08" providerId="AD" clId="Web-{7D1E1D37-429C-C697-A9C5-D4CA4AD32C18}" dt="2020-03-11T17:19:26.469" v="506"/>
          <ac:grpSpMkLst>
            <pc:docMk/>
            <pc:sldMk cId="2542274612" sldId="298"/>
            <ac:grpSpMk id="1031" creationId="{3AF6A671-C637-4547-85F4-51B6D1881399}"/>
          </ac:grpSpMkLst>
        </pc:grpChg>
        <pc:grpChg chg="add del">
          <ac:chgData name="Rebha Adyanthaya" userId="S::rebha@uchicago.edu::afa9cc37-cc58-453b-ba6f-3a5d21de7f08" providerId="AD" clId="Web-{7D1E1D37-429C-C697-A9C5-D4CA4AD32C18}" dt="2020-03-11T17:25:55.518" v="563"/>
          <ac:grpSpMkLst>
            <pc:docMk/>
            <pc:sldMk cId="2542274612" sldId="298"/>
            <ac:grpSpMk id="1052" creationId="{39158FAB-5B51-448D-B57F-B977E815C04A}"/>
          </ac:grpSpMkLst>
        </pc:grpChg>
        <pc:picChg chg="mod ord">
          <ac:chgData name="Rebha Adyanthaya" userId="S::rebha@uchicago.edu::afa9cc37-cc58-453b-ba6f-3a5d21de7f08" providerId="AD" clId="Web-{7D1E1D37-429C-C697-A9C5-D4CA4AD32C18}" dt="2020-03-11T17:25:55.518" v="563"/>
          <ac:picMkLst>
            <pc:docMk/>
            <pc:sldMk cId="2542274612" sldId="298"/>
            <ac:picMk id="1026" creationId="{4D177B3D-EEB3-4264-B092-13B11A5A59F6}"/>
          </ac:picMkLst>
        </pc:picChg>
      </pc:sldChg>
      <pc:sldChg chg="addSp modSp del">
        <pc:chgData name="Rebha Adyanthaya" userId="S::rebha@uchicago.edu::afa9cc37-cc58-453b-ba6f-3a5d21de7f08" providerId="AD" clId="Web-{7D1E1D37-429C-C697-A9C5-D4CA4AD32C18}" dt="2020-03-11T17:47:31.542" v="629"/>
        <pc:sldMkLst>
          <pc:docMk/>
          <pc:sldMk cId="1641011700" sldId="308"/>
        </pc:sldMkLst>
        <pc:picChg chg="add mod">
          <ac:chgData name="Rebha Adyanthaya" userId="S::rebha@uchicago.edu::afa9cc37-cc58-453b-ba6f-3a5d21de7f08" providerId="AD" clId="Web-{7D1E1D37-429C-C697-A9C5-D4CA4AD32C18}" dt="2020-03-11T17:47:21.151" v="628"/>
          <ac:picMkLst>
            <pc:docMk/>
            <pc:sldMk cId="1641011700" sldId="308"/>
            <ac:picMk id="25" creationId="{9D06D817-3756-4E18-BF66-8FAC030124EC}"/>
          </ac:picMkLst>
        </pc:picChg>
      </pc:sldChg>
      <pc:sldChg chg="del">
        <pc:chgData name="Rebha Adyanthaya" userId="S::rebha@uchicago.edu::afa9cc37-cc58-453b-ba6f-3a5d21de7f08" providerId="AD" clId="Web-{7D1E1D37-429C-C697-A9C5-D4CA4AD32C18}" dt="2020-03-11T17:47:44.730" v="630"/>
        <pc:sldMkLst>
          <pc:docMk/>
          <pc:sldMk cId="337907391" sldId="309"/>
        </pc:sldMkLst>
      </pc:sldChg>
      <pc:sldChg chg="del">
        <pc:chgData name="Rebha Adyanthaya" userId="S::rebha@uchicago.edu::afa9cc37-cc58-453b-ba6f-3a5d21de7f08" providerId="AD" clId="Web-{7D1E1D37-429C-C697-A9C5-D4CA4AD32C18}" dt="2020-03-11T17:34:33.334" v="598"/>
        <pc:sldMkLst>
          <pc:docMk/>
          <pc:sldMk cId="1906372186" sldId="310"/>
        </pc:sldMkLst>
      </pc:sldChg>
      <pc:sldChg chg="addSp delSp modSp add replId addAnim modAnim">
        <pc:chgData name="Rebha Adyanthaya" userId="S::rebha@uchicago.edu::afa9cc37-cc58-453b-ba6f-3a5d21de7f08" providerId="AD" clId="Web-{7D1E1D37-429C-C697-A9C5-D4CA4AD32C18}" dt="2020-03-11T17:30:37.770" v="596"/>
        <pc:sldMkLst>
          <pc:docMk/>
          <pc:sldMk cId="1280281744" sldId="311"/>
        </pc:sldMkLst>
        <pc:graphicFrameChg chg="mod modGraphic">
          <ac:chgData name="Rebha Adyanthaya" userId="S::rebha@uchicago.edu::afa9cc37-cc58-453b-ba6f-3a5d21de7f08" providerId="AD" clId="Web-{7D1E1D37-429C-C697-A9C5-D4CA4AD32C18}" dt="2020-03-11T17:16:07.170" v="476"/>
          <ac:graphicFrameMkLst>
            <pc:docMk/>
            <pc:sldMk cId="1280281744" sldId="311"/>
            <ac:graphicFrameMk id="10" creationId="{96505667-A108-4E35-A918-45383CB5EA56}"/>
          </ac:graphicFrameMkLst>
        </pc:graphicFrameChg>
        <pc:picChg chg="add del">
          <ac:chgData name="Rebha Adyanthaya" userId="S::rebha@uchicago.edu::afa9cc37-cc58-453b-ba6f-3a5d21de7f08" providerId="AD" clId="Web-{7D1E1D37-429C-C697-A9C5-D4CA4AD32C18}" dt="2020-03-11T17:08:04.277" v="384"/>
          <ac:picMkLst>
            <pc:docMk/>
            <pc:sldMk cId="1280281744" sldId="311"/>
            <ac:picMk id="4" creationId="{B9FFF8AE-9AC0-420D-AE9B-5F49A1BBE6E1}"/>
          </ac:picMkLst>
        </pc:picChg>
      </pc:sldChg>
      <pc:sldChg chg="addSp delSp del">
        <pc:chgData name="Rebha Adyanthaya" userId="S::rebha@uchicago.edu::afa9cc37-cc58-453b-ba6f-3a5d21de7f08" providerId="AD" clId="Web-{7D1E1D37-429C-C697-A9C5-D4CA4AD32C18}" dt="2020-03-11T17:07:34.839" v="380"/>
        <pc:sldMkLst>
          <pc:docMk/>
          <pc:sldMk cId="2814960599" sldId="311"/>
        </pc:sldMkLst>
        <pc:spChg chg="add del">
          <ac:chgData name="Rebha Adyanthaya" userId="S::rebha@uchicago.edu::afa9cc37-cc58-453b-ba6f-3a5d21de7f08" providerId="AD" clId="Web-{7D1E1D37-429C-C697-A9C5-D4CA4AD32C18}" dt="2020-03-11T17:04:59.354" v="360"/>
          <ac:spMkLst>
            <pc:docMk/>
            <pc:sldMk cId="2814960599" sldId="311"/>
            <ac:spMk id="4" creationId="{BB8580B8-2AB3-406D-AAD4-6CF01CB9958E}"/>
          </ac:spMkLst>
        </pc:spChg>
      </pc:sldChg>
      <pc:sldChg chg="addSp delSp modSp new mod setBg">
        <pc:chgData name="Rebha Adyanthaya" userId="S::rebha@uchicago.edu::afa9cc37-cc58-453b-ba6f-3a5d21de7f08" providerId="AD" clId="Web-{7D1E1D37-429C-C697-A9C5-D4CA4AD32C18}" dt="2020-03-11T17:39:42.133" v="613" actId="1076"/>
        <pc:sldMkLst>
          <pc:docMk/>
          <pc:sldMk cId="155898293" sldId="312"/>
        </pc:sldMkLst>
        <pc:spChg chg="del mod">
          <ac:chgData name="Rebha Adyanthaya" userId="S::rebha@uchicago.edu::afa9cc37-cc58-453b-ba6f-3a5d21de7f08" providerId="AD" clId="Web-{7D1E1D37-429C-C697-A9C5-D4CA4AD32C18}" dt="2020-03-11T17:38:29.617" v="606"/>
          <ac:spMkLst>
            <pc:docMk/>
            <pc:sldMk cId="155898293" sldId="312"/>
            <ac:spMk id="2" creationId="{CC08F289-A2BF-4DE9-96A6-182BC25BC595}"/>
          </ac:spMkLst>
        </pc:spChg>
        <pc:spChg chg="del mod">
          <ac:chgData name="Rebha Adyanthaya" userId="S::rebha@uchicago.edu::afa9cc37-cc58-453b-ba6f-3a5d21de7f08" providerId="AD" clId="Web-{7D1E1D37-429C-C697-A9C5-D4CA4AD32C18}" dt="2020-03-11T17:38:42.101" v="610"/>
          <ac:spMkLst>
            <pc:docMk/>
            <pc:sldMk cId="155898293" sldId="312"/>
            <ac:spMk id="3" creationId="{41495A6D-DDB4-4DC8-BEB8-D07004DD6098}"/>
          </ac:spMkLst>
        </pc:spChg>
        <pc:spChg chg="add mod">
          <ac:chgData name="Rebha Adyanthaya" userId="S::rebha@uchicago.edu::afa9cc37-cc58-453b-ba6f-3a5d21de7f08" providerId="AD" clId="Web-{7D1E1D37-429C-C697-A9C5-D4CA4AD32C18}" dt="2020-03-11T17:39:19.086" v="612"/>
          <ac:spMkLst>
            <pc:docMk/>
            <pc:sldMk cId="155898293" sldId="312"/>
            <ac:spMk id="4" creationId="{7215C209-5A8B-41D6-B068-2DE8B668CB87}"/>
          </ac:spMkLst>
        </pc:spChg>
        <pc:spChg chg="add">
          <ac:chgData name="Rebha Adyanthaya" userId="S::rebha@uchicago.edu::afa9cc37-cc58-453b-ba6f-3a5d21de7f08" providerId="AD" clId="Web-{7D1E1D37-429C-C697-A9C5-D4CA4AD32C18}" dt="2020-03-11T17:39:19.086" v="612"/>
          <ac:spMkLst>
            <pc:docMk/>
            <pc:sldMk cId="155898293" sldId="312"/>
            <ac:spMk id="10" creationId="{A4AC5506-6312-4701-8D3C-40187889A947}"/>
          </ac:spMkLst>
        </pc:spChg>
        <pc:picChg chg="add mod">
          <ac:chgData name="Rebha Adyanthaya" userId="S::rebha@uchicago.edu::afa9cc37-cc58-453b-ba6f-3a5d21de7f08" providerId="AD" clId="Web-{7D1E1D37-429C-C697-A9C5-D4CA4AD32C18}" dt="2020-03-11T17:39:42.133" v="613" actId="1076"/>
          <ac:picMkLst>
            <pc:docMk/>
            <pc:sldMk cId="155898293" sldId="312"/>
            <ac:picMk id="5" creationId="{6A1EEA7C-60BD-4CE8-83BD-B8A22FE9FEA5}"/>
          </ac:picMkLst>
        </pc:picChg>
      </pc:sldChg>
      <pc:sldChg chg="add del replId">
        <pc:chgData name="Rebha Adyanthaya" userId="S::rebha@uchicago.edu::afa9cc37-cc58-453b-ba6f-3a5d21de7f08" providerId="AD" clId="Web-{7D1E1D37-429C-C697-A9C5-D4CA4AD32C18}" dt="2020-03-11T17:30:06.301" v="593"/>
        <pc:sldMkLst>
          <pc:docMk/>
          <pc:sldMk cId="772937627" sldId="312"/>
        </pc:sldMkLst>
      </pc:sldChg>
      <pc:sldChg chg="add del replId">
        <pc:chgData name="Rebha Adyanthaya" userId="S::rebha@uchicago.edu::afa9cc37-cc58-453b-ba6f-3a5d21de7f08" providerId="AD" clId="Web-{7D1E1D37-429C-C697-A9C5-D4CA4AD32C18}" dt="2020-03-11T17:38:10.351" v="601"/>
        <pc:sldMkLst>
          <pc:docMk/>
          <pc:sldMk cId="4055354631" sldId="312"/>
        </pc:sldMkLst>
      </pc:sldChg>
      <pc:sldChg chg="addSp modSp addAnim modAnim">
        <pc:chgData name="Rebha Adyanthaya" userId="S::rebha@uchicago.edu::afa9cc37-cc58-453b-ba6f-3a5d21de7f08" providerId="AD" clId="Web-{7D1E1D37-429C-C697-A9C5-D4CA4AD32C18}" dt="2020-03-11T17:41:37.133" v="627"/>
        <pc:sldMkLst>
          <pc:docMk/>
          <pc:sldMk cId="155898293" sldId="313"/>
        </pc:sldMkLst>
        <pc:picChg chg="add mod">
          <ac:chgData name="Rebha Adyanthaya" userId="S::rebha@uchicago.edu::afa9cc37-cc58-453b-ba6f-3a5d21de7f08" providerId="AD" clId="Web-{7D1E1D37-429C-C697-A9C5-D4CA4AD32C18}" dt="2020-03-11T17:40:30.180" v="619" actId="1076"/>
          <ac:picMkLst>
            <pc:docMk/>
            <pc:sldMk cId="155898293" sldId="313"/>
            <ac:picMk id="7" creationId="{07C00BE8-639B-48B6-83A7-F3F2FAA11832}"/>
          </ac:picMkLst>
        </pc:picChg>
        <pc:picChg chg="add mod">
          <ac:chgData name="Rebha Adyanthaya" userId="S::rebha@uchicago.edu::afa9cc37-cc58-453b-ba6f-3a5d21de7f08" providerId="AD" clId="Web-{7D1E1D37-429C-C697-A9C5-D4CA4AD32C18}" dt="2020-03-11T17:40:23.149" v="617" actId="1076"/>
          <ac:picMkLst>
            <pc:docMk/>
            <pc:sldMk cId="155898293" sldId="313"/>
            <ac:picMk id="9" creationId="{5B313A41-427C-4049-8CC8-51DA15A48D4D}"/>
          </ac:picMkLst>
        </pc:picChg>
      </pc:sldChg>
      <pc:sldChg chg="add del replId">
        <pc:chgData name="Rebha Adyanthaya" userId="S::rebha@uchicago.edu::afa9cc37-cc58-453b-ba6f-3a5d21de7f08" providerId="AD" clId="Web-{7D1E1D37-429C-C697-A9C5-D4CA4AD32C18}" dt="2020-03-11T17:37:45.257" v="600"/>
        <pc:sldMkLst>
          <pc:docMk/>
          <pc:sldMk cId="912672453" sldId="313"/>
        </pc:sldMkLst>
      </pc:sldChg>
      <pc:sldChg chg="modSp add del replId">
        <pc:chgData name="Rebha Adyanthaya" userId="S::rebha@uchicago.edu::afa9cc37-cc58-453b-ba6f-3a5d21de7f08" providerId="AD" clId="Web-{7D1E1D37-429C-C697-A9C5-D4CA4AD32C18}" dt="2020-03-11T17:28:55.113" v="587"/>
        <pc:sldMkLst>
          <pc:docMk/>
          <pc:sldMk cId="1323962964" sldId="313"/>
        </pc:sldMkLst>
        <pc:graphicFrameChg chg="modGraphic">
          <ac:chgData name="Rebha Adyanthaya" userId="S::rebha@uchicago.edu::afa9cc37-cc58-453b-ba6f-3a5d21de7f08" providerId="AD" clId="Web-{7D1E1D37-429C-C697-A9C5-D4CA4AD32C18}" dt="2020-03-11T17:28:49.957" v="586"/>
          <ac:graphicFrameMkLst>
            <pc:docMk/>
            <pc:sldMk cId="1323962964" sldId="313"/>
            <ac:graphicFrameMk id="10" creationId="{96505667-A108-4E35-A918-45383CB5EA56}"/>
          </ac:graphicFrameMkLst>
        </pc:graphicFrameChg>
      </pc:sldChg>
      <pc:sldChg chg="addSp modSp new del">
        <pc:chgData name="Rebha Adyanthaya" userId="S::rebha@uchicago.edu::afa9cc37-cc58-453b-ba6f-3a5d21de7f08" providerId="AD" clId="Web-{7D1E1D37-429C-C697-A9C5-D4CA4AD32C18}" dt="2020-03-11T17:48:50.324" v="636"/>
        <pc:sldMkLst>
          <pc:docMk/>
          <pc:sldMk cId="2575080653" sldId="314"/>
        </pc:sldMkLst>
        <pc:picChg chg="add mod">
          <ac:chgData name="Rebha Adyanthaya" userId="S::rebha@uchicago.edu::afa9cc37-cc58-453b-ba6f-3a5d21de7f08" providerId="AD" clId="Web-{7D1E1D37-429C-C697-A9C5-D4CA4AD32C18}" dt="2020-03-11T17:48:22.433" v="635"/>
          <ac:picMkLst>
            <pc:docMk/>
            <pc:sldMk cId="2575080653" sldId="314"/>
            <ac:picMk id="4" creationId="{A4EA5B29-D691-49B3-A7C6-7EA50C2811C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Conversion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Sheet1!$A$3:$A$6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Sheet1!$B$3:$B$6</c:f>
              <c:numCache>
                <c:formatCode>General</c:formatCode>
                <c:ptCount val="4"/>
                <c:pt idx="0">
                  <c:v>45</c:v>
                </c:pt>
                <c:pt idx="1">
                  <c:v>45</c:v>
                </c:pt>
                <c:pt idx="2">
                  <c:v>42</c:v>
                </c:pt>
                <c:pt idx="3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A6-8E4F-8181-E6F4D5E73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1800015"/>
        <c:axId val="1191492735"/>
      </c:barChart>
      <c:catAx>
        <c:axId val="119180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492735"/>
        <c:crosses val="autoZero"/>
        <c:auto val="1"/>
        <c:lblAlgn val="ctr"/>
        <c:lblOffset val="100"/>
        <c:noMultiLvlLbl val="0"/>
      </c:catAx>
      <c:valAx>
        <c:axId val="119149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80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FCC69-69A7-412F-A0AD-AEE7DA6FE3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3EBF9F-D7D2-4D6F-97FE-5080989513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Stakeholder </a:t>
          </a:r>
          <a:r>
            <a:rPr lang="en-US" b="1" i="0" u="none" strike="noStrike" cap="none" baseline="0" noProof="0">
              <a:solidFill>
                <a:srgbClr val="010000"/>
              </a:solidFill>
              <a:latin typeface="Calibri"/>
              <a:cs typeface="Calibri"/>
            </a:rPr>
            <a:t> </a:t>
          </a:r>
          <a:r>
            <a:rPr lang="en-US" b="1">
              <a:latin typeface="Calibri"/>
            </a:rPr>
            <a:t>:</a:t>
          </a:r>
          <a:endParaRPr lang="en-US" b="1" i="0" u="none" strike="noStrike" cap="none" baseline="0" noProof="0">
            <a:solidFill>
              <a:srgbClr val="010000"/>
            </a:solidFill>
            <a:latin typeface="Calibri"/>
            <a:cs typeface="Calibri"/>
          </a:endParaRPr>
        </a:p>
      </dgm:t>
    </dgm:pt>
    <dgm:pt modelId="{2D3757F9-3CC4-46C7-8B1B-C553DA3FFCE6}" type="parTrans" cxnId="{E79B133B-8A1E-4039-99CF-A3A90A4B8B1A}">
      <dgm:prSet/>
      <dgm:spPr/>
      <dgm:t>
        <a:bodyPr/>
        <a:lstStyle/>
        <a:p>
          <a:endParaRPr lang="en-US"/>
        </a:p>
      </dgm:t>
    </dgm:pt>
    <dgm:pt modelId="{CE2ECE20-C19F-4E9D-BB1D-A7D1AB3388C9}" type="sibTrans" cxnId="{E79B133B-8A1E-4039-99CF-A3A90A4B8B1A}">
      <dgm:prSet/>
      <dgm:spPr/>
      <dgm:t>
        <a:bodyPr/>
        <a:lstStyle/>
        <a:p>
          <a:endParaRPr lang="en-US"/>
        </a:p>
      </dgm:t>
    </dgm:pt>
    <dgm:pt modelId="{2C12918D-44DD-4242-B4EC-F6D4F9366D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Business Goal </a:t>
          </a:r>
          <a:r>
            <a:rPr lang="en-US" b="1">
              <a:latin typeface="Calibri"/>
            </a:rPr>
            <a:t>:</a:t>
          </a:r>
          <a:r>
            <a:rPr lang="en-US"/>
            <a:t> Help Kickstarter increase revenues by identifying successful campaigns</a:t>
          </a:r>
          <a:r>
            <a:rPr lang="en-US">
              <a:latin typeface="Calibri"/>
            </a:rPr>
            <a:t>  </a:t>
          </a:r>
        </a:p>
      </dgm:t>
    </dgm:pt>
    <dgm:pt modelId="{BDD3B2B4-D22C-4694-9717-6CE7D60DA9EE}" type="parTrans" cxnId="{CA8796E6-6FAA-40C7-9F84-03BD8D728373}">
      <dgm:prSet/>
      <dgm:spPr/>
      <dgm:t>
        <a:bodyPr/>
        <a:lstStyle/>
        <a:p>
          <a:endParaRPr lang="en-US"/>
        </a:p>
      </dgm:t>
    </dgm:pt>
    <dgm:pt modelId="{B79541C4-F9FD-43EF-BF0C-1EC1C311F0DF}" type="sibTrans" cxnId="{CA8796E6-6FAA-40C7-9F84-03BD8D728373}">
      <dgm:prSet/>
      <dgm:spPr/>
      <dgm:t>
        <a:bodyPr/>
        <a:lstStyle/>
        <a:p>
          <a:endParaRPr lang="en-US"/>
        </a:p>
      </dgm:t>
    </dgm:pt>
    <dgm:pt modelId="{1E2B5E0F-F16E-4059-A2DC-F6D681F7CC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Problem</a:t>
          </a:r>
          <a:r>
            <a:rPr lang="en-US" b="1">
              <a:latin typeface="Calibri"/>
            </a:rPr>
            <a:t>          : </a:t>
          </a:r>
          <a:r>
            <a:rPr lang="en-US">
              <a:latin typeface="Calibri"/>
            </a:rPr>
            <a:t>    </a:t>
          </a:r>
          <a:r>
            <a:rPr lang="en-US"/>
            <a:t>High Failure Rate</a:t>
          </a:r>
        </a:p>
      </dgm:t>
    </dgm:pt>
    <dgm:pt modelId="{D2AF0256-B595-41DC-B1CA-B38241DA88F3}" type="parTrans" cxnId="{7729BA77-78E9-448A-A75E-486CFF48DBC1}">
      <dgm:prSet/>
      <dgm:spPr/>
      <dgm:t>
        <a:bodyPr/>
        <a:lstStyle/>
        <a:p>
          <a:endParaRPr lang="en-US"/>
        </a:p>
      </dgm:t>
    </dgm:pt>
    <dgm:pt modelId="{704B5868-1D17-4933-A8B2-46767B6AA9B4}" type="sibTrans" cxnId="{7729BA77-78E9-448A-A75E-486CFF48DBC1}">
      <dgm:prSet/>
      <dgm:spPr/>
      <dgm:t>
        <a:bodyPr/>
        <a:lstStyle/>
        <a:p>
          <a:endParaRPr lang="en-US"/>
        </a:p>
      </dgm:t>
    </dgm:pt>
    <dgm:pt modelId="{8DC52687-2762-49EB-B927-51D9210CF48D}" type="pres">
      <dgm:prSet presAssocID="{3FAFCC69-69A7-412F-A0AD-AEE7DA6FE349}" presName="root" presStyleCnt="0">
        <dgm:presLayoutVars>
          <dgm:dir/>
          <dgm:resizeHandles val="exact"/>
        </dgm:presLayoutVars>
      </dgm:prSet>
      <dgm:spPr/>
    </dgm:pt>
    <dgm:pt modelId="{CB5513FA-F6DC-4F15-9246-1DE5B442165D}" type="pres">
      <dgm:prSet presAssocID="{8C3EBF9F-D7D2-4D6F-97FE-5080989513BA}" presName="compNode" presStyleCnt="0"/>
      <dgm:spPr/>
    </dgm:pt>
    <dgm:pt modelId="{76CEA49B-775B-48C8-B9CD-11467494DCB9}" type="pres">
      <dgm:prSet presAssocID="{8C3EBF9F-D7D2-4D6F-97FE-5080989513BA}" presName="bgRect" presStyleLbl="bgShp" presStyleIdx="0" presStyleCnt="3"/>
      <dgm:spPr/>
    </dgm:pt>
    <dgm:pt modelId="{5483E5E1-E6EF-4944-A235-143D41E59EE0}" type="pres">
      <dgm:prSet presAssocID="{8C3EBF9F-D7D2-4D6F-97FE-5080989513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B85610-CBB0-4075-A2BF-13A9C2E0EB49}" type="pres">
      <dgm:prSet presAssocID="{8C3EBF9F-D7D2-4D6F-97FE-5080989513BA}" presName="spaceRect" presStyleCnt="0"/>
      <dgm:spPr/>
    </dgm:pt>
    <dgm:pt modelId="{9C63D7BC-2AB9-4419-AC9D-F8B695AE4436}" type="pres">
      <dgm:prSet presAssocID="{8C3EBF9F-D7D2-4D6F-97FE-5080989513BA}" presName="parTx" presStyleLbl="revTx" presStyleIdx="0" presStyleCnt="3">
        <dgm:presLayoutVars>
          <dgm:chMax val="0"/>
          <dgm:chPref val="0"/>
        </dgm:presLayoutVars>
      </dgm:prSet>
      <dgm:spPr/>
    </dgm:pt>
    <dgm:pt modelId="{7C0573B1-9CBD-41AD-A75B-1A5E07DF741A}" type="pres">
      <dgm:prSet presAssocID="{CE2ECE20-C19F-4E9D-BB1D-A7D1AB3388C9}" presName="sibTrans" presStyleCnt="0"/>
      <dgm:spPr/>
    </dgm:pt>
    <dgm:pt modelId="{17DCF38F-7084-4B21-BF3D-65604F4DC20A}" type="pres">
      <dgm:prSet presAssocID="{2C12918D-44DD-4242-B4EC-F6D4F9366DCE}" presName="compNode" presStyleCnt="0"/>
      <dgm:spPr/>
    </dgm:pt>
    <dgm:pt modelId="{D2436F7F-6167-45FD-B969-20914FFEEEE5}" type="pres">
      <dgm:prSet presAssocID="{2C12918D-44DD-4242-B4EC-F6D4F9366DCE}" presName="bgRect" presStyleLbl="bgShp" presStyleIdx="1" presStyleCnt="3"/>
      <dgm:spPr/>
    </dgm:pt>
    <dgm:pt modelId="{40B1B4E0-4083-4B00-B7AA-9E88BD1BAD37}" type="pres">
      <dgm:prSet presAssocID="{2C12918D-44DD-4242-B4EC-F6D4F9366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A01B18E-B161-4138-AA70-4A31A6048DFE}" type="pres">
      <dgm:prSet presAssocID="{2C12918D-44DD-4242-B4EC-F6D4F9366DCE}" presName="spaceRect" presStyleCnt="0"/>
      <dgm:spPr/>
    </dgm:pt>
    <dgm:pt modelId="{5391D05D-E252-4144-983A-D6523A484A3D}" type="pres">
      <dgm:prSet presAssocID="{2C12918D-44DD-4242-B4EC-F6D4F9366DCE}" presName="parTx" presStyleLbl="revTx" presStyleIdx="1" presStyleCnt="3">
        <dgm:presLayoutVars>
          <dgm:chMax val="0"/>
          <dgm:chPref val="0"/>
        </dgm:presLayoutVars>
      </dgm:prSet>
      <dgm:spPr/>
    </dgm:pt>
    <dgm:pt modelId="{E819AF6C-02CB-41FB-A8EA-E05BF7C55D08}" type="pres">
      <dgm:prSet presAssocID="{B79541C4-F9FD-43EF-BF0C-1EC1C311F0DF}" presName="sibTrans" presStyleCnt="0"/>
      <dgm:spPr/>
    </dgm:pt>
    <dgm:pt modelId="{53EBF846-DA40-4BEB-B38A-EF33F5C728EE}" type="pres">
      <dgm:prSet presAssocID="{1E2B5E0F-F16E-4059-A2DC-F6D681F7CC64}" presName="compNode" presStyleCnt="0"/>
      <dgm:spPr/>
    </dgm:pt>
    <dgm:pt modelId="{10053B06-8D13-4211-BA6A-7568E3663DBE}" type="pres">
      <dgm:prSet presAssocID="{1E2B5E0F-F16E-4059-A2DC-F6D681F7CC64}" presName="bgRect" presStyleLbl="bgShp" presStyleIdx="2" presStyleCnt="3"/>
      <dgm:spPr/>
    </dgm:pt>
    <dgm:pt modelId="{01B4FB35-0E77-4AAF-A669-D931E5C48B36}" type="pres">
      <dgm:prSet presAssocID="{1E2B5E0F-F16E-4059-A2DC-F6D681F7CC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B851610-A4F4-4502-9A17-E5F2C86D0BCB}" type="pres">
      <dgm:prSet presAssocID="{1E2B5E0F-F16E-4059-A2DC-F6D681F7CC64}" presName="spaceRect" presStyleCnt="0"/>
      <dgm:spPr/>
    </dgm:pt>
    <dgm:pt modelId="{F6FEA856-1C40-4960-A4A7-64900A735BAA}" type="pres">
      <dgm:prSet presAssocID="{1E2B5E0F-F16E-4059-A2DC-F6D681F7CC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9B133B-8A1E-4039-99CF-A3A90A4B8B1A}" srcId="{3FAFCC69-69A7-412F-A0AD-AEE7DA6FE349}" destId="{8C3EBF9F-D7D2-4D6F-97FE-5080989513BA}" srcOrd="0" destOrd="0" parTransId="{2D3757F9-3CC4-46C7-8B1B-C553DA3FFCE6}" sibTransId="{CE2ECE20-C19F-4E9D-BB1D-A7D1AB3388C9}"/>
    <dgm:cxn modelId="{74083057-A20A-422B-AE3D-319ED4B4F819}" type="presOf" srcId="{2C12918D-44DD-4242-B4EC-F6D4F9366DCE}" destId="{5391D05D-E252-4144-983A-D6523A484A3D}" srcOrd="0" destOrd="0" presId="urn:microsoft.com/office/officeart/2018/2/layout/IconVerticalSolidList"/>
    <dgm:cxn modelId="{7729BA77-78E9-448A-A75E-486CFF48DBC1}" srcId="{3FAFCC69-69A7-412F-A0AD-AEE7DA6FE349}" destId="{1E2B5E0F-F16E-4059-A2DC-F6D681F7CC64}" srcOrd="2" destOrd="0" parTransId="{D2AF0256-B595-41DC-B1CA-B38241DA88F3}" sibTransId="{704B5868-1D17-4933-A8B2-46767B6AA9B4}"/>
    <dgm:cxn modelId="{95D16F78-16B9-4795-9C3F-94BA9B0A8728}" type="presOf" srcId="{3FAFCC69-69A7-412F-A0AD-AEE7DA6FE349}" destId="{8DC52687-2762-49EB-B927-51D9210CF48D}" srcOrd="0" destOrd="0" presId="urn:microsoft.com/office/officeart/2018/2/layout/IconVerticalSolidList"/>
    <dgm:cxn modelId="{2FED37A8-14BC-42EB-B8E4-665A54E48D98}" type="presOf" srcId="{1E2B5E0F-F16E-4059-A2DC-F6D681F7CC64}" destId="{F6FEA856-1C40-4960-A4A7-64900A735BAA}" srcOrd="0" destOrd="0" presId="urn:microsoft.com/office/officeart/2018/2/layout/IconVerticalSolidList"/>
    <dgm:cxn modelId="{3AC2A3AE-F9FB-43A8-9AE4-2202751EE4F2}" type="presOf" srcId="{8C3EBF9F-D7D2-4D6F-97FE-5080989513BA}" destId="{9C63D7BC-2AB9-4419-AC9D-F8B695AE4436}" srcOrd="0" destOrd="0" presId="urn:microsoft.com/office/officeart/2018/2/layout/IconVerticalSolidList"/>
    <dgm:cxn modelId="{CA8796E6-6FAA-40C7-9F84-03BD8D728373}" srcId="{3FAFCC69-69A7-412F-A0AD-AEE7DA6FE349}" destId="{2C12918D-44DD-4242-B4EC-F6D4F9366DCE}" srcOrd="1" destOrd="0" parTransId="{BDD3B2B4-D22C-4694-9717-6CE7D60DA9EE}" sibTransId="{B79541C4-F9FD-43EF-BF0C-1EC1C311F0DF}"/>
    <dgm:cxn modelId="{069A4EFF-AEA5-481A-B415-8AB48582B921}" type="presParOf" srcId="{8DC52687-2762-49EB-B927-51D9210CF48D}" destId="{CB5513FA-F6DC-4F15-9246-1DE5B442165D}" srcOrd="0" destOrd="0" presId="urn:microsoft.com/office/officeart/2018/2/layout/IconVerticalSolidList"/>
    <dgm:cxn modelId="{11908289-99F1-4058-B3C7-D47AF5D5BA60}" type="presParOf" srcId="{CB5513FA-F6DC-4F15-9246-1DE5B442165D}" destId="{76CEA49B-775B-48C8-B9CD-11467494DCB9}" srcOrd="0" destOrd="0" presId="urn:microsoft.com/office/officeart/2018/2/layout/IconVerticalSolidList"/>
    <dgm:cxn modelId="{113F9FEF-64DC-4D54-8EE3-0F290E44507C}" type="presParOf" srcId="{CB5513FA-F6DC-4F15-9246-1DE5B442165D}" destId="{5483E5E1-E6EF-4944-A235-143D41E59EE0}" srcOrd="1" destOrd="0" presId="urn:microsoft.com/office/officeart/2018/2/layout/IconVerticalSolidList"/>
    <dgm:cxn modelId="{B096490F-2A83-43DA-BE19-C739C5190492}" type="presParOf" srcId="{CB5513FA-F6DC-4F15-9246-1DE5B442165D}" destId="{E3B85610-CBB0-4075-A2BF-13A9C2E0EB49}" srcOrd="2" destOrd="0" presId="urn:microsoft.com/office/officeart/2018/2/layout/IconVerticalSolidList"/>
    <dgm:cxn modelId="{028E0A32-96BB-4BB5-BEE1-95DB49C0EDC7}" type="presParOf" srcId="{CB5513FA-F6DC-4F15-9246-1DE5B442165D}" destId="{9C63D7BC-2AB9-4419-AC9D-F8B695AE4436}" srcOrd="3" destOrd="0" presId="urn:microsoft.com/office/officeart/2018/2/layout/IconVerticalSolidList"/>
    <dgm:cxn modelId="{CFCD75D0-F00A-4980-92D1-BDA03DD05727}" type="presParOf" srcId="{8DC52687-2762-49EB-B927-51D9210CF48D}" destId="{7C0573B1-9CBD-41AD-A75B-1A5E07DF741A}" srcOrd="1" destOrd="0" presId="urn:microsoft.com/office/officeart/2018/2/layout/IconVerticalSolidList"/>
    <dgm:cxn modelId="{D6B9145F-AED8-4688-BD97-F4F4B0A30906}" type="presParOf" srcId="{8DC52687-2762-49EB-B927-51D9210CF48D}" destId="{17DCF38F-7084-4B21-BF3D-65604F4DC20A}" srcOrd="2" destOrd="0" presId="urn:microsoft.com/office/officeart/2018/2/layout/IconVerticalSolidList"/>
    <dgm:cxn modelId="{72EADCD7-4F45-4BD5-9B79-F2E908749419}" type="presParOf" srcId="{17DCF38F-7084-4B21-BF3D-65604F4DC20A}" destId="{D2436F7F-6167-45FD-B969-20914FFEEEE5}" srcOrd="0" destOrd="0" presId="urn:microsoft.com/office/officeart/2018/2/layout/IconVerticalSolidList"/>
    <dgm:cxn modelId="{67EDC897-164E-48AC-8C10-5EC2A2C2C773}" type="presParOf" srcId="{17DCF38F-7084-4B21-BF3D-65604F4DC20A}" destId="{40B1B4E0-4083-4B00-B7AA-9E88BD1BAD37}" srcOrd="1" destOrd="0" presId="urn:microsoft.com/office/officeart/2018/2/layout/IconVerticalSolidList"/>
    <dgm:cxn modelId="{866B5149-1AA6-4B41-9509-34F8832C601A}" type="presParOf" srcId="{17DCF38F-7084-4B21-BF3D-65604F4DC20A}" destId="{EA01B18E-B161-4138-AA70-4A31A6048DFE}" srcOrd="2" destOrd="0" presId="urn:microsoft.com/office/officeart/2018/2/layout/IconVerticalSolidList"/>
    <dgm:cxn modelId="{82FC6382-F9D7-441B-9FE9-5CD03C7A2838}" type="presParOf" srcId="{17DCF38F-7084-4B21-BF3D-65604F4DC20A}" destId="{5391D05D-E252-4144-983A-D6523A484A3D}" srcOrd="3" destOrd="0" presId="urn:microsoft.com/office/officeart/2018/2/layout/IconVerticalSolidList"/>
    <dgm:cxn modelId="{E7FCB104-C80A-4D4E-8104-4506EC0A53E0}" type="presParOf" srcId="{8DC52687-2762-49EB-B927-51D9210CF48D}" destId="{E819AF6C-02CB-41FB-A8EA-E05BF7C55D08}" srcOrd="3" destOrd="0" presId="urn:microsoft.com/office/officeart/2018/2/layout/IconVerticalSolidList"/>
    <dgm:cxn modelId="{124C3A7D-B993-4FED-B3D3-9B8C9ED6F84D}" type="presParOf" srcId="{8DC52687-2762-49EB-B927-51D9210CF48D}" destId="{53EBF846-DA40-4BEB-B38A-EF33F5C728EE}" srcOrd="4" destOrd="0" presId="urn:microsoft.com/office/officeart/2018/2/layout/IconVerticalSolidList"/>
    <dgm:cxn modelId="{98E7FC44-2E85-4826-8490-D7BD95E054BF}" type="presParOf" srcId="{53EBF846-DA40-4BEB-B38A-EF33F5C728EE}" destId="{10053B06-8D13-4211-BA6A-7568E3663DBE}" srcOrd="0" destOrd="0" presId="urn:microsoft.com/office/officeart/2018/2/layout/IconVerticalSolidList"/>
    <dgm:cxn modelId="{3013B0E5-1949-413B-9BD6-37AF6ABCAAFC}" type="presParOf" srcId="{53EBF846-DA40-4BEB-B38A-EF33F5C728EE}" destId="{01B4FB35-0E77-4AAF-A669-D931E5C48B36}" srcOrd="1" destOrd="0" presId="urn:microsoft.com/office/officeart/2018/2/layout/IconVerticalSolidList"/>
    <dgm:cxn modelId="{F23CC5CD-BFEC-4843-A2F5-E37927425D7E}" type="presParOf" srcId="{53EBF846-DA40-4BEB-B38A-EF33F5C728EE}" destId="{FB851610-A4F4-4502-9A17-E5F2C86D0BCB}" srcOrd="2" destOrd="0" presId="urn:microsoft.com/office/officeart/2018/2/layout/IconVerticalSolidList"/>
    <dgm:cxn modelId="{69777BC2-9F96-4099-BB5B-41313B1B1585}" type="presParOf" srcId="{53EBF846-DA40-4BEB-B38A-EF33F5C728EE}" destId="{F6FEA856-1C40-4960-A4A7-64900A735B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C1F61C-CC3D-4159-8700-E866132D39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0E04F9-BA36-4792-ACBF-B0D54F075F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</a:t>
          </a:r>
        </a:p>
      </dgm:t>
    </dgm:pt>
    <dgm:pt modelId="{F5455A49-BAF0-49FC-9E2E-FFC561A92C17}" type="parTrans" cxnId="{640D5F3F-F527-4479-8C66-FF002B1EFE81}">
      <dgm:prSet/>
      <dgm:spPr/>
      <dgm:t>
        <a:bodyPr/>
        <a:lstStyle/>
        <a:p>
          <a:endParaRPr lang="en-US"/>
        </a:p>
      </dgm:t>
    </dgm:pt>
    <dgm:pt modelId="{61311991-6CF7-4F36-B4D8-4E1BE531C399}" type="sibTrans" cxnId="{640D5F3F-F527-4479-8C66-FF002B1EFE81}">
      <dgm:prSet/>
      <dgm:spPr/>
      <dgm:t>
        <a:bodyPr/>
        <a:lstStyle/>
        <a:p>
          <a:endParaRPr lang="en-US"/>
        </a:p>
      </dgm:t>
    </dgm:pt>
    <dgm:pt modelId="{31E1B46A-E0E0-4318-9753-EBF27DCA4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 Prediction </a:t>
          </a:r>
        </a:p>
      </dgm:t>
    </dgm:pt>
    <dgm:pt modelId="{F7F240D6-7BF6-4AB7-A87B-0453B484B41E}" type="parTrans" cxnId="{4124C139-60BB-4A45-A98F-889E30BF6A91}">
      <dgm:prSet/>
      <dgm:spPr/>
      <dgm:t>
        <a:bodyPr/>
        <a:lstStyle/>
        <a:p>
          <a:endParaRPr lang="en-US"/>
        </a:p>
      </dgm:t>
    </dgm:pt>
    <dgm:pt modelId="{EA651FE1-A43D-47DA-88C3-C21DDE234398}" type="sibTrans" cxnId="{4124C139-60BB-4A45-A98F-889E30BF6A91}">
      <dgm:prSet/>
      <dgm:spPr/>
      <dgm:t>
        <a:bodyPr/>
        <a:lstStyle/>
        <a:p>
          <a:endParaRPr lang="en-US"/>
        </a:p>
      </dgm:t>
    </dgm:pt>
    <dgm:pt modelId="{56FB9530-0BA3-4B8E-BD35-62CC9047D4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 </a:t>
          </a:r>
        </a:p>
      </dgm:t>
    </dgm:pt>
    <dgm:pt modelId="{9962E4BD-05F8-47FC-8BFE-6019B4D70C9F}" type="parTrans" cxnId="{A9844BA4-3DC0-4B65-B432-93D127B1CF83}">
      <dgm:prSet/>
      <dgm:spPr/>
      <dgm:t>
        <a:bodyPr/>
        <a:lstStyle/>
        <a:p>
          <a:endParaRPr lang="en-US"/>
        </a:p>
      </dgm:t>
    </dgm:pt>
    <dgm:pt modelId="{E35EFCC3-D54B-44DD-9BD1-55B11B0466BD}" type="sibTrans" cxnId="{A9844BA4-3DC0-4B65-B432-93D127B1CF83}">
      <dgm:prSet/>
      <dgm:spPr/>
      <dgm:t>
        <a:bodyPr/>
        <a:lstStyle/>
        <a:p>
          <a:endParaRPr lang="en-US"/>
        </a:p>
      </dgm:t>
    </dgm:pt>
    <dgm:pt modelId="{DA327B52-C672-4685-830C-91310B758F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Logistic Regression</a:t>
          </a:r>
        </a:p>
      </dgm:t>
    </dgm:pt>
    <dgm:pt modelId="{BA343B01-CA74-40F8-9927-4E25A0EAE5C4}" type="parTrans" cxnId="{473B1D73-7284-4C74-BB53-74EAA5D650C3}">
      <dgm:prSet/>
      <dgm:spPr/>
      <dgm:t>
        <a:bodyPr/>
        <a:lstStyle/>
        <a:p>
          <a:endParaRPr lang="en-US"/>
        </a:p>
      </dgm:t>
    </dgm:pt>
    <dgm:pt modelId="{015BA8E6-11EA-420D-8706-4286ADC321E6}" type="sibTrans" cxnId="{473B1D73-7284-4C74-BB53-74EAA5D650C3}">
      <dgm:prSet/>
      <dgm:spPr/>
      <dgm:t>
        <a:bodyPr/>
        <a:lstStyle/>
        <a:p>
          <a:endParaRPr lang="en-US"/>
        </a:p>
      </dgm:t>
    </dgm:pt>
    <dgm:pt modelId="{67F73E57-3389-4EA2-AA2D-9C4403101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Random Forest </a:t>
          </a:r>
        </a:p>
      </dgm:t>
    </dgm:pt>
    <dgm:pt modelId="{A4DA84A7-B4C2-43AF-9886-2735D6064738}" type="parTrans" cxnId="{4FFACBCA-C6EB-4EA1-89DC-B5E2F23452CE}">
      <dgm:prSet/>
      <dgm:spPr/>
      <dgm:t>
        <a:bodyPr/>
        <a:lstStyle/>
        <a:p>
          <a:endParaRPr lang="en-US"/>
        </a:p>
      </dgm:t>
    </dgm:pt>
    <dgm:pt modelId="{5E785369-7CCA-4111-8CE0-4378CC824E51}" type="sibTrans" cxnId="{4FFACBCA-C6EB-4EA1-89DC-B5E2F23452CE}">
      <dgm:prSet/>
      <dgm:spPr/>
      <dgm:t>
        <a:bodyPr/>
        <a:lstStyle/>
        <a:p>
          <a:endParaRPr lang="en-US"/>
        </a:p>
      </dgm:t>
    </dgm:pt>
    <dgm:pt modelId="{480F2665-8B0E-4D9C-835D-E69C1C16B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Boosting Models  </a:t>
          </a:r>
        </a:p>
      </dgm:t>
    </dgm:pt>
    <dgm:pt modelId="{22ADC4E0-9184-4304-8AF3-A0F233A2202B}" type="parTrans" cxnId="{BD17D426-9593-4625-B1CC-FC9F36DF6755}">
      <dgm:prSet/>
      <dgm:spPr/>
      <dgm:t>
        <a:bodyPr/>
        <a:lstStyle/>
        <a:p>
          <a:endParaRPr lang="en-US"/>
        </a:p>
      </dgm:t>
    </dgm:pt>
    <dgm:pt modelId="{6C8B5780-7622-4FF7-BF5F-C97944D7A4EC}" type="sibTrans" cxnId="{BD17D426-9593-4625-B1CC-FC9F36DF6755}">
      <dgm:prSet/>
      <dgm:spPr/>
      <dgm:t>
        <a:bodyPr/>
        <a:lstStyle/>
        <a:p>
          <a:endParaRPr lang="en-US"/>
        </a:p>
      </dgm:t>
    </dgm:pt>
    <dgm:pt modelId="{82D18872-DDD3-4ED5-AE8E-1099A423AF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Stack/ensemble models</a:t>
          </a:r>
        </a:p>
      </dgm:t>
    </dgm:pt>
    <dgm:pt modelId="{8B226844-D906-457A-9250-026CAA7F96F7}" type="parTrans" cxnId="{29712424-A658-4B25-A8F4-4FE85D761025}">
      <dgm:prSet/>
      <dgm:spPr/>
      <dgm:t>
        <a:bodyPr/>
        <a:lstStyle/>
        <a:p>
          <a:endParaRPr lang="en-US"/>
        </a:p>
      </dgm:t>
    </dgm:pt>
    <dgm:pt modelId="{EFDA1535-C093-41BD-BE90-1095A5D1E47B}" type="sibTrans" cxnId="{29712424-A658-4B25-A8F4-4FE85D761025}">
      <dgm:prSet/>
      <dgm:spPr/>
      <dgm:t>
        <a:bodyPr/>
        <a:lstStyle/>
        <a:p>
          <a:endParaRPr lang="en-US"/>
        </a:p>
      </dgm:t>
    </dgm:pt>
    <dgm:pt modelId="{501BB94E-888B-4EAE-A181-E5532B94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measure </a:t>
          </a:r>
        </a:p>
      </dgm:t>
    </dgm:pt>
    <dgm:pt modelId="{031534C9-498B-4D13-9045-B5CADDA4D07C}" type="parTrans" cxnId="{CD36E828-B205-4748-B0A0-99EE62DEBF5C}">
      <dgm:prSet/>
      <dgm:spPr/>
      <dgm:t>
        <a:bodyPr/>
        <a:lstStyle/>
        <a:p>
          <a:endParaRPr lang="en-US"/>
        </a:p>
      </dgm:t>
    </dgm:pt>
    <dgm:pt modelId="{AFD523DA-618D-4B4E-9162-B0A56E896889}" type="sibTrans" cxnId="{CD36E828-B205-4748-B0A0-99EE62DEBF5C}">
      <dgm:prSet/>
      <dgm:spPr/>
      <dgm:t>
        <a:bodyPr/>
        <a:lstStyle/>
        <a:p>
          <a:endParaRPr lang="en-US"/>
        </a:p>
      </dgm:t>
    </dgm:pt>
    <dgm:pt modelId="{9DD9993A-337E-44C1-B213-518CF6C07A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Precision</a:t>
          </a:r>
          <a:r>
            <a:rPr lang="en-US"/>
            <a:t>, Recall, F1 score </a:t>
          </a:r>
        </a:p>
      </dgm:t>
    </dgm:pt>
    <dgm:pt modelId="{387F1EAF-E1D3-4555-B801-835FCA7C3F12}" type="parTrans" cxnId="{B347955A-555D-4634-8361-2B3F6DD431AC}">
      <dgm:prSet/>
      <dgm:spPr/>
      <dgm:t>
        <a:bodyPr/>
        <a:lstStyle/>
        <a:p>
          <a:endParaRPr lang="en-US"/>
        </a:p>
      </dgm:t>
    </dgm:pt>
    <dgm:pt modelId="{11EA6E0D-FFFF-49F5-ACCE-AAEBCDBEBFDE}" type="sibTrans" cxnId="{B347955A-555D-4634-8361-2B3F6DD431AC}">
      <dgm:prSet/>
      <dgm:spPr/>
      <dgm:t>
        <a:bodyPr/>
        <a:lstStyle/>
        <a:p>
          <a:endParaRPr lang="en-US"/>
        </a:p>
      </dgm:t>
    </dgm:pt>
    <dgm:pt modelId="{ED632A30-7F1F-4F1E-856A-A3AA6E5E1F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AUC  </a:t>
          </a:r>
        </a:p>
      </dgm:t>
    </dgm:pt>
    <dgm:pt modelId="{1D20247F-1F3E-40EF-8B83-802E228CFFE3}" type="parTrans" cxnId="{1D891323-65F3-4517-A08D-B9B1007251D6}">
      <dgm:prSet/>
      <dgm:spPr/>
      <dgm:t>
        <a:bodyPr/>
        <a:lstStyle/>
        <a:p>
          <a:endParaRPr lang="en-US"/>
        </a:p>
      </dgm:t>
    </dgm:pt>
    <dgm:pt modelId="{5F1008FF-0624-47AB-9EAE-6D9652315272}" type="sibTrans" cxnId="{1D891323-65F3-4517-A08D-B9B1007251D6}">
      <dgm:prSet/>
      <dgm:spPr/>
      <dgm:t>
        <a:bodyPr/>
        <a:lstStyle/>
        <a:p>
          <a:endParaRPr lang="en-US"/>
        </a:p>
      </dgm:t>
    </dgm:pt>
    <dgm:pt modelId="{EDB24B51-9F4E-47B0-90D5-277746C60ECE}" type="pres">
      <dgm:prSet presAssocID="{79C1F61C-CC3D-4159-8700-E866132D39F2}" presName="root" presStyleCnt="0">
        <dgm:presLayoutVars>
          <dgm:dir/>
          <dgm:resizeHandles val="exact"/>
        </dgm:presLayoutVars>
      </dgm:prSet>
      <dgm:spPr/>
    </dgm:pt>
    <dgm:pt modelId="{CDD1641F-79A4-43A8-A499-B4F0170816B5}" type="pres">
      <dgm:prSet presAssocID="{750E04F9-BA36-4792-ACBF-B0D54F075FD5}" presName="compNode" presStyleCnt="0"/>
      <dgm:spPr/>
    </dgm:pt>
    <dgm:pt modelId="{4EBFBF4D-FCD0-490F-BD4F-ED4C696F7033}" type="pres">
      <dgm:prSet presAssocID="{750E04F9-BA36-4792-ACBF-B0D54F075FD5}" presName="bgRect" presStyleLbl="bgShp" presStyleIdx="0" presStyleCnt="3"/>
      <dgm:spPr/>
    </dgm:pt>
    <dgm:pt modelId="{562FB91F-F415-4601-83DD-56F8562462BB}" type="pres">
      <dgm:prSet presAssocID="{750E04F9-BA36-4792-ACBF-B0D54F075F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B4F5752-21DA-46A3-AFE7-9098ECB7ECB7}" type="pres">
      <dgm:prSet presAssocID="{750E04F9-BA36-4792-ACBF-B0D54F075FD5}" presName="spaceRect" presStyleCnt="0"/>
      <dgm:spPr/>
    </dgm:pt>
    <dgm:pt modelId="{A46D63CC-89F1-4827-93BC-8395B0BF04F9}" type="pres">
      <dgm:prSet presAssocID="{750E04F9-BA36-4792-ACBF-B0D54F075FD5}" presName="parTx" presStyleLbl="revTx" presStyleIdx="0" presStyleCnt="6">
        <dgm:presLayoutVars>
          <dgm:chMax val="0"/>
          <dgm:chPref val="0"/>
        </dgm:presLayoutVars>
      </dgm:prSet>
      <dgm:spPr/>
    </dgm:pt>
    <dgm:pt modelId="{B5D18DA0-2E1E-4E38-A84A-9C2DC6520AD2}" type="pres">
      <dgm:prSet presAssocID="{750E04F9-BA36-4792-ACBF-B0D54F075FD5}" presName="desTx" presStyleLbl="revTx" presStyleIdx="1" presStyleCnt="6" custScaleX="136011">
        <dgm:presLayoutVars/>
      </dgm:prSet>
      <dgm:spPr/>
    </dgm:pt>
    <dgm:pt modelId="{47137108-841D-422D-A1C2-77E5045845ED}" type="pres">
      <dgm:prSet presAssocID="{61311991-6CF7-4F36-B4D8-4E1BE531C399}" presName="sibTrans" presStyleCnt="0"/>
      <dgm:spPr/>
    </dgm:pt>
    <dgm:pt modelId="{49821B4E-0F7D-44F0-AAF2-D4FB592F9A62}" type="pres">
      <dgm:prSet presAssocID="{56FB9530-0BA3-4B8E-BD35-62CC9047D40C}" presName="compNode" presStyleCnt="0"/>
      <dgm:spPr/>
    </dgm:pt>
    <dgm:pt modelId="{151EFC3B-4F63-4984-9BDE-B3F8F4EFD0E2}" type="pres">
      <dgm:prSet presAssocID="{56FB9530-0BA3-4B8E-BD35-62CC9047D40C}" presName="bgRect" presStyleLbl="bgShp" presStyleIdx="1" presStyleCnt="3" custScaleY="130017" custLinFactNeighborX="-1668"/>
      <dgm:spPr/>
    </dgm:pt>
    <dgm:pt modelId="{3B90CA1D-6E88-46EB-859D-A62E28DBC404}" type="pres">
      <dgm:prSet presAssocID="{56FB9530-0BA3-4B8E-BD35-62CC9047D4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206EEC3-69DC-47B2-A69B-98026F23D3E6}" type="pres">
      <dgm:prSet presAssocID="{56FB9530-0BA3-4B8E-BD35-62CC9047D40C}" presName="spaceRect" presStyleCnt="0"/>
      <dgm:spPr/>
    </dgm:pt>
    <dgm:pt modelId="{F5727FF7-9D3B-49C0-8AF8-F6BB2B9D9034}" type="pres">
      <dgm:prSet presAssocID="{56FB9530-0BA3-4B8E-BD35-62CC9047D40C}" presName="parTx" presStyleLbl="revTx" presStyleIdx="2" presStyleCnt="6">
        <dgm:presLayoutVars>
          <dgm:chMax val="0"/>
          <dgm:chPref val="0"/>
        </dgm:presLayoutVars>
      </dgm:prSet>
      <dgm:spPr/>
    </dgm:pt>
    <dgm:pt modelId="{4B31C580-7DFF-4C5D-8CE2-FB3C89EF9714}" type="pres">
      <dgm:prSet presAssocID="{56FB9530-0BA3-4B8E-BD35-62CC9047D40C}" presName="desTx" presStyleLbl="revTx" presStyleIdx="3" presStyleCnt="6" custScaleX="139356">
        <dgm:presLayoutVars/>
      </dgm:prSet>
      <dgm:spPr/>
    </dgm:pt>
    <dgm:pt modelId="{187AA739-1BD2-4B5C-A40D-BC1D680A8580}" type="pres">
      <dgm:prSet presAssocID="{E35EFCC3-D54B-44DD-9BD1-55B11B0466BD}" presName="sibTrans" presStyleCnt="0"/>
      <dgm:spPr/>
    </dgm:pt>
    <dgm:pt modelId="{CEBEDEB9-C89B-4AB8-9615-A3EB86588F76}" type="pres">
      <dgm:prSet presAssocID="{501BB94E-888B-4EAE-A181-E5532B94F3EB}" presName="compNode" presStyleCnt="0"/>
      <dgm:spPr/>
    </dgm:pt>
    <dgm:pt modelId="{E8F610F7-E6C2-4869-ADA6-431B12B34207}" type="pres">
      <dgm:prSet presAssocID="{501BB94E-888B-4EAE-A181-E5532B94F3EB}" presName="bgRect" presStyleLbl="bgShp" presStyleIdx="2" presStyleCnt="3"/>
      <dgm:spPr/>
    </dgm:pt>
    <dgm:pt modelId="{56A95DFC-C7B5-44FB-8A25-571CA1FBA981}" type="pres">
      <dgm:prSet presAssocID="{501BB94E-888B-4EAE-A181-E5532B94F3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A0FE4E8-B267-4C97-A7DE-33458491516F}" type="pres">
      <dgm:prSet presAssocID="{501BB94E-888B-4EAE-A181-E5532B94F3EB}" presName="spaceRect" presStyleCnt="0"/>
      <dgm:spPr/>
    </dgm:pt>
    <dgm:pt modelId="{261934AB-2B3C-42F9-A362-73400798AAD6}" type="pres">
      <dgm:prSet presAssocID="{501BB94E-888B-4EAE-A181-E5532B94F3EB}" presName="parTx" presStyleLbl="revTx" presStyleIdx="4" presStyleCnt="6">
        <dgm:presLayoutVars>
          <dgm:chMax val="0"/>
          <dgm:chPref val="0"/>
        </dgm:presLayoutVars>
      </dgm:prSet>
      <dgm:spPr/>
    </dgm:pt>
    <dgm:pt modelId="{90EF7E62-93B0-4F06-B9AE-1886A4CD318C}" type="pres">
      <dgm:prSet presAssocID="{501BB94E-888B-4EAE-A181-E5532B94F3EB}" presName="desTx" presStyleLbl="revTx" presStyleIdx="5" presStyleCnt="6" custScaleX="124448">
        <dgm:presLayoutVars/>
      </dgm:prSet>
      <dgm:spPr/>
    </dgm:pt>
  </dgm:ptLst>
  <dgm:cxnLst>
    <dgm:cxn modelId="{1D891323-65F3-4517-A08D-B9B1007251D6}" srcId="{501BB94E-888B-4EAE-A181-E5532B94F3EB}" destId="{ED632A30-7F1F-4F1E-856A-A3AA6E5E1F4A}" srcOrd="1" destOrd="0" parTransId="{1D20247F-1F3E-40EF-8B83-802E228CFFE3}" sibTransId="{5F1008FF-0624-47AB-9EAE-6D9652315272}"/>
    <dgm:cxn modelId="{29712424-A658-4B25-A8F4-4FE85D761025}" srcId="{56FB9530-0BA3-4B8E-BD35-62CC9047D40C}" destId="{82D18872-DDD3-4ED5-AE8E-1099A423AFE5}" srcOrd="3" destOrd="0" parTransId="{8B226844-D906-457A-9250-026CAA7F96F7}" sibTransId="{EFDA1535-C093-41BD-BE90-1095A5D1E47B}"/>
    <dgm:cxn modelId="{BD17D426-9593-4625-B1CC-FC9F36DF6755}" srcId="{56FB9530-0BA3-4B8E-BD35-62CC9047D40C}" destId="{480F2665-8B0E-4D9C-835D-E69C1C16B0BC}" srcOrd="2" destOrd="0" parTransId="{22ADC4E0-9184-4304-8AF3-A0F233A2202B}" sibTransId="{6C8B5780-7622-4FF7-BF5F-C97944D7A4EC}"/>
    <dgm:cxn modelId="{CD36E828-B205-4748-B0A0-99EE62DEBF5C}" srcId="{79C1F61C-CC3D-4159-8700-E866132D39F2}" destId="{501BB94E-888B-4EAE-A181-E5532B94F3EB}" srcOrd="2" destOrd="0" parTransId="{031534C9-498B-4D13-9045-B5CADDA4D07C}" sibTransId="{AFD523DA-618D-4B4E-9162-B0A56E896889}"/>
    <dgm:cxn modelId="{4124C139-60BB-4A45-A98F-889E30BF6A91}" srcId="{750E04F9-BA36-4792-ACBF-B0D54F075FD5}" destId="{31E1B46A-E0E0-4318-9753-EBF27DCA4611}" srcOrd="0" destOrd="0" parTransId="{F7F240D6-7BF6-4AB7-A87B-0453B484B41E}" sibTransId="{EA651FE1-A43D-47DA-88C3-C21DDE234398}"/>
    <dgm:cxn modelId="{640D5F3F-F527-4479-8C66-FF002B1EFE81}" srcId="{79C1F61C-CC3D-4159-8700-E866132D39F2}" destId="{750E04F9-BA36-4792-ACBF-B0D54F075FD5}" srcOrd="0" destOrd="0" parTransId="{F5455A49-BAF0-49FC-9E2E-FFC561A92C17}" sibTransId="{61311991-6CF7-4F36-B4D8-4E1BE531C399}"/>
    <dgm:cxn modelId="{595B0A45-F65C-443B-AEFC-AB10A64C1BDB}" type="presOf" srcId="{DA327B52-C672-4685-830C-91310B758F40}" destId="{4B31C580-7DFF-4C5D-8CE2-FB3C89EF9714}" srcOrd="0" destOrd="0" presId="urn:microsoft.com/office/officeart/2018/2/layout/IconVerticalSolidList"/>
    <dgm:cxn modelId="{C49B734F-5B5E-4106-B8FA-D5A14D202614}" type="presOf" srcId="{9DD9993A-337E-44C1-B213-518CF6C07AFD}" destId="{90EF7E62-93B0-4F06-B9AE-1886A4CD318C}" srcOrd="0" destOrd="0" presId="urn:microsoft.com/office/officeart/2018/2/layout/IconVerticalSolidList"/>
    <dgm:cxn modelId="{473B1D73-7284-4C74-BB53-74EAA5D650C3}" srcId="{56FB9530-0BA3-4B8E-BD35-62CC9047D40C}" destId="{DA327B52-C672-4685-830C-91310B758F40}" srcOrd="0" destOrd="0" parTransId="{BA343B01-CA74-40F8-9927-4E25A0EAE5C4}" sibTransId="{015BA8E6-11EA-420D-8706-4286ADC321E6}"/>
    <dgm:cxn modelId="{3BE52E55-3C00-4D12-A8FF-81812A3070D2}" type="presOf" srcId="{501BB94E-888B-4EAE-A181-E5532B94F3EB}" destId="{261934AB-2B3C-42F9-A362-73400798AAD6}" srcOrd="0" destOrd="0" presId="urn:microsoft.com/office/officeart/2018/2/layout/IconVerticalSolidList"/>
    <dgm:cxn modelId="{B347955A-555D-4634-8361-2B3F6DD431AC}" srcId="{501BB94E-888B-4EAE-A181-E5532B94F3EB}" destId="{9DD9993A-337E-44C1-B213-518CF6C07AFD}" srcOrd="0" destOrd="0" parTransId="{387F1EAF-E1D3-4555-B801-835FCA7C3F12}" sibTransId="{11EA6E0D-FFFF-49F5-ACCE-AAEBCDBEBFDE}"/>
    <dgm:cxn modelId="{7511B882-ED3F-4A5E-B331-6C915CF9C52E}" type="presOf" srcId="{31E1B46A-E0E0-4318-9753-EBF27DCA4611}" destId="{B5D18DA0-2E1E-4E38-A84A-9C2DC6520AD2}" srcOrd="0" destOrd="0" presId="urn:microsoft.com/office/officeart/2018/2/layout/IconVerticalSolidList"/>
    <dgm:cxn modelId="{B4D77585-331B-4394-AFF7-616E8968BBF1}" type="presOf" srcId="{79C1F61C-CC3D-4159-8700-E866132D39F2}" destId="{EDB24B51-9F4E-47B0-90D5-277746C60ECE}" srcOrd="0" destOrd="0" presId="urn:microsoft.com/office/officeart/2018/2/layout/IconVerticalSolidList"/>
    <dgm:cxn modelId="{6BEAD48B-F098-4466-899F-5BFE14B8E53B}" type="presOf" srcId="{480F2665-8B0E-4D9C-835D-E69C1C16B0BC}" destId="{4B31C580-7DFF-4C5D-8CE2-FB3C89EF9714}" srcOrd="0" destOrd="2" presId="urn:microsoft.com/office/officeart/2018/2/layout/IconVerticalSolidList"/>
    <dgm:cxn modelId="{D311498F-3ADA-4C8B-B99B-7E625DD2DE58}" type="presOf" srcId="{750E04F9-BA36-4792-ACBF-B0D54F075FD5}" destId="{A46D63CC-89F1-4827-93BC-8395B0BF04F9}" srcOrd="0" destOrd="0" presId="urn:microsoft.com/office/officeart/2018/2/layout/IconVerticalSolidList"/>
    <dgm:cxn modelId="{A9844BA4-3DC0-4B65-B432-93D127B1CF83}" srcId="{79C1F61C-CC3D-4159-8700-E866132D39F2}" destId="{56FB9530-0BA3-4B8E-BD35-62CC9047D40C}" srcOrd="1" destOrd="0" parTransId="{9962E4BD-05F8-47FC-8BFE-6019B4D70C9F}" sibTransId="{E35EFCC3-D54B-44DD-9BD1-55B11B0466BD}"/>
    <dgm:cxn modelId="{F27E6BA8-445B-4836-9AC3-AA093A64B7E2}" type="presOf" srcId="{56FB9530-0BA3-4B8E-BD35-62CC9047D40C}" destId="{F5727FF7-9D3B-49C0-8AF8-F6BB2B9D9034}" srcOrd="0" destOrd="0" presId="urn:microsoft.com/office/officeart/2018/2/layout/IconVerticalSolidList"/>
    <dgm:cxn modelId="{5F3745BE-4469-4DE3-85F2-FC4662551387}" type="presOf" srcId="{82D18872-DDD3-4ED5-AE8E-1099A423AFE5}" destId="{4B31C580-7DFF-4C5D-8CE2-FB3C89EF9714}" srcOrd="0" destOrd="3" presId="urn:microsoft.com/office/officeart/2018/2/layout/IconVerticalSolidList"/>
    <dgm:cxn modelId="{4FFACBCA-C6EB-4EA1-89DC-B5E2F23452CE}" srcId="{56FB9530-0BA3-4B8E-BD35-62CC9047D40C}" destId="{67F73E57-3389-4EA2-AA2D-9C44031014CF}" srcOrd="1" destOrd="0" parTransId="{A4DA84A7-B4C2-43AF-9886-2735D6064738}" sibTransId="{5E785369-7CCA-4111-8CE0-4378CC824E51}"/>
    <dgm:cxn modelId="{8A4094D7-3689-4926-AE47-2140E8656FD3}" type="presOf" srcId="{ED632A30-7F1F-4F1E-856A-A3AA6E5E1F4A}" destId="{90EF7E62-93B0-4F06-B9AE-1886A4CD318C}" srcOrd="0" destOrd="1" presId="urn:microsoft.com/office/officeart/2018/2/layout/IconVerticalSolidList"/>
    <dgm:cxn modelId="{9A53F2E0-C70B-497D-AFD8-23201D2683C7}" type="presOf" srcId="{67F73E57-3389-4EA2-AA2D-9C44031014CF}" destId="{4B31C580-7DFF-4C5D-8CE2-FB3C89EF9714}" srcOrd="0" destOrd="1" presId="urn:microsoft.com/office/officeart/2018/2/layout/IconVerticalSolidList"/>
    <dgm:cxn modelId="{4FE62FBF-B9F0-4598-8861-CD92828183D0}" type="presParOf" srcId="{EDB24B51-9F4E-47B0-90D5-277746C60ECE}" destId="{CDD1641F-79A4-43A8-A499-B4F0170816B5}" srcOrd="0" destOrd="0" presId="urn:microsoft.com/office/officeart/2018/2/layout/IconVerticalSolidList"/>
    <dgm:cxn modelId="{67D0EC2E-88CB-4D67-A159-D097C617BBC6}" type="presParOf" srcId="{CDD1641F-79A4-43A8-A499-B4F0170816B5}" destId="{4EBFBF4D-FCD0-490F-BD4F-ED4C696F7033}" srcOrd="0" destOrd="0" presId="urn:microsoft.com/office/officeart/2018/2/layout/IconVerticalSolidList"/>
    <dgm:cxn modelId="{7BC5E745-2FC4-4E15-9DB6-2A84C769E197}" type="presParOf" srcId="{CDD1641F-79A4-43A8-A499-B4F0170816B5}" destId="{562FB91F-F415-4601-83DD-56F8562462BB}" srcOrd="1" destOrd="0" presId="urn:microsoft.com/office/officeart/2018/2/layout/IconVerticalSolidList"/>
    <dgm:cxn modelId="{494512E0-7918-4950-B3A6-81EFA0E800CD}" type="presParOf" srcId="{CDD1641F-79A4-43A8-A499-B4F0170816B5}" destId="{DB4F5752-21DA-46A3-AFE7-9098ECB7ECB7}" srcOrd="2" destOrd="0" presId="urn:microsoft.com/office/officeart/2018/2/layout/IconVerticalSolidList"/>
    <dgm:cxn modelId="{0685056E-DB37-4453-A64C-2CFFA2DF7D98}" type="presParOf" srcId="{CDD1641F-79A4-43A8-A499-B4F0170816B5}" destId="{A46D63CC-89F1-4827-93BC-8395B0BF04F9}" srcOrd="3" destOrd="0" presId="urn:microsoft.com/office/officeart/2018/2/layout/IconVerticalSolidList"/>
    <dgm:cxn modelId="{5EEBA220-4DB8-4479-9DB1-C76E37C6C130}" type="presParOf" srcId="{CDD1641F-79A4-43A8-A499-B4F0170816B5}" destId="{B5D18DA0-2E1E-4E38-A84A-9C2DC6520AD2}" srcOrd="4" destOrd="0" presId="urn:microsoft.com/office/officeart/2018/2/layout/IconVerticalSolidList"/>
    <dgm:cxn modelId="{BF1E9241-19F7-48E8-B1D3-66B89F5C698D}" type="presParOf" srcId="{EDB24B51-9F4E-47B0-90D5-277746C60ECE}" destId="{47137108-841D-422D-A1C2-77E5045845ED}" srcOrd="1" destOrd="0" presId="urn:microsoft.com/office/officeart/2018/2/layout/IconVerticalSolidList"/>
    <dgm:cxn modelId="{BDB8F993-D132-4B51-8FCF-9B83D8325D42}" type="presParOf" srcId="{EDB24B51-9F4E-47B0-90D5-277746C60ECE}" destId="{49821B4E-0F7D-44F0-AAF2-D4FB592F9A62}" srcOrd="2" destOrd="0" presId="urn:microsoft.com/office/officeart/2018/2/layout/IconVerticalSolidList"/>
    <dgm:cxn modelId="{8D4EC08D-7409-4254-8A70-2D688B335922}" type="presParOf" srcId="{49821B4E-0F7D-44F0-AAF2-D4FB592F9A62}" destId="{151EFC3B-4F63-4984-9BDE-B3F8F4EFD0E2}" srcOrd="0" destOrd="0" presId="urn:microsoft.com/office/officeart/2018/2/layout/IconVerticalSolidList"/>
    <dgm:cxn modelId="{B4ACC11C-5545-40C1-ABAA-B71927A0EDBC}" type="presParOf" srcId="{49821B4E-0F7D-44F0-AAF2-D4FB592F9A62}" destId="{3B90CA1D-6E88-46EB-859D-A62E28DBC404}" srcOrd="1" destOrd="0" presId="urn:microsoft.com/office/officeart/2018/2/layout/IconVerticalSolidList"/>
    <dgm:cxn modelId="{C00B5E16-CCB1-44CD-8F31-CA4042873212}" type="presParOf" srcId="{49821B4E-0F7D-44F0-AAF2-D4FB592F9A62}" destId="{E206EEC3-69DC-47B2-A69B-98026F23D3E6}" srcOrd="2" destOrd="0" presId="urn:microsoft.com/office/officeart/2018/2/layout/IconVerticalSolidList"/>
    <dgm:cxn modelId="{EF01D5A8-1894-48C9-900D-F7E4ED82B13A}" type="presParOf" srcId="{49821B4E-0F7D-44F0-AAF2-D4FB592F9A62}" destId="{F5727FF7-9D3B-49C0-8AF8-F6BB2B9D9034}" srcOrd="3" destOrd="0" presId="urn:microsoft.com/office/officeart/2018/2/layout/IconVerticalSolidList"/>
    <dgm:cxn modelId="{DA56B500-3407-435D-AE48-C0ACB256B8D0}" type="presParOf" srcId="{49821B4E-0F7D-44F0-AAF2-D4FB592F9A62}" destId="{4B31C580-7DFF-4C5D-8CE2-FB3C89EF9714}" srcOrd="4" destOrd="0" presId="urn:microsoft.com/office/officeart/2018/2/layout/IconVerticalSolidList"/>
    <dgm:cxn modelId="{793B26A1-E873-4182-8405-46A6923CE393}" type="presParOf" srcId="{EDB24B51-9F4E-47B0-90D5-277746C60ECE}" destId="{187AA739-1BD2-4B5C-A40D-BC1D680A8580}" srcOrd="3" destOrd="0" presId="urn:microsoft.com/office/officeart/2018/2/layout/IconVerticalSolidList"/>
    <dgm:cxn modelId="{2FE344D0-98A0-4238-A535-C4737DCA97D2}" type="presParOf" srcId="{EDB24B51-9F4E-47B0-90D5-277746C60ECE}" destId="{CEBEDEB9-C89B-4AB8-9615-A3EB86588F76}" srcOrd="4" destOrd="0" presId="urn:microsoft.com/office/officeart/2018/2/layout/IconVerticalSolidList"/>
    <dgm:cxn modelId="{4AF3729C-2824-4AD1-BC2E-C259BF55408B}" type="presParOf" srcId="{CEBEDEB9-C89B-4AB8-9615-A3EB86588F76}" destId="{E8F610F7-E6C2-4869-ADA6-431B12B34207}" srcOrd="0" destOrd="0" presId="urn:microsoft.com/office/officeart/2018/2/layout/IconVerticalSolidList"/>
    <dgm:cxn modelId="{E85EE7ED-4651-448C-A1DE-30C3133F3C83}" type="presParOf" srcId="{CEBEDEB9-C89B-4AB8-9615-A3EB86588F76}" destId="{56A95DFC-C7B5-44FB-8A25-571CA1FBA981}" srcOrd="1" destOrd="0" presId="urn:microsoft.com/office/officeart/2018/2/layout/IconVerticalSolidList"/>
    <dgm:cxn modelId="{00CD2C3A-3FC0-4FF9-885D-969EC3836B0F}" type="presParOf" srcId="{CEBEDEB9-C89B-4AB8-9615-A3EB86588F76}" destId="{5A0FE4E8-B267-4C97-A7DE-33458491516F}" srcOrd="2" destOrd="0" presId="urn:microsoft.com/office/officeart/2018/2/layout/IconVerticalSolidList"/>
    <dgm:cxn modelId="{731C2AEC-24D6-40F4-9D3C-F8F77E55BAD7}" type="presParOf" srcId="{CEBEDEB9-C89B-4AB8-9615-A3EB86588F76}" destId="{261934AB-2B3C-42F9-A362-73400798AAD6}" srcOrd="3" destOrd="0" presId="urn:microsoft.com/office/officeart/2018/2/layout/IconVerticalSolidList"/>
    <dgm:cxn modelId="{6AEB8548-6F26-4924-ACA0-B832FE723733}" type="presParOf" srcId="{CEBEDEB9-C89B-4AB8-9615-A3EB86588F76}" destId="{90EF7E62-93B0-4F06-B9AE-1886A4CD318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EA49B-775B-48C8-B9CD-11467494DCB9}">
      <dsp:nvSpPr>
        <dsp:cNvPr id="0" name=""/>
        <dsp:cNvSpPr/>
      </dsp:nvSpPr>
      <dsp:spPr>
        <a:xfrm>
          <a:off x="0" y="539"/>
          <a:ext cx="4941519" cy="126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3E5E1-E6EF-4944-A235-143D41E59EE0}">
      <dsp:nvSpPr>
        <dsp:cNvPr id="0" name=""/>
        <dsp:cNvSpPr/>
      </dsp:nvSpPr>
      <dsp:spPr>
        <a:xfrm>
          <a:off x="382141" y="284777"/>
          <a:ext cx="694803" cy="694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3D7BC-2AB9-4419-AC9D-F8B695AE4436}">
      <dsp:nvSpPr>
        <dsp:cNvPr id="0" name=""/>
        <dsp:cNvSpPr/>
      </dsp:nvSpPr>
      <dsp:spPr>
        <a:xfrm>
          <a:off x="1459087" y="539"/>
          <a:ext cx="3482431" cy="126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97" tIns="133697" rIns="133697" bIns="133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Stakeholder </a:t>
          </a:r>
          <a:r>
            <a:rPr lang="en-US" sz="1800" b="1" i="0" u="none" strike="noStrike" kern="1200" cap="none" baseline="0" noProof="0">
              <a:solidFill>
                <a:srgbClr val="010000"/>
              </a:solidFill>
              <a:latin typeface="Calibri"/>
              <a:cs typeface="Calibri"/>
            </a:rPr>
            <a:t> </a:t>
          </a:r>
          <a:r>
            <a:rPr lang="en-US" sz="1800" b="1" kern="1200">
              <a:latin typeface="Calibri"/>
            </a:rPr>
            <a:t>:</a:t>
          </a:r>
          <a:endParaRPr lang="en-US" sz="1800" b="1" i="0" u="none" strike="noStrike" kern="1200" cap="none" baseline="0" noProof="0">
            <a:solidFill>
              <a:srgbClr val="010000"/>
            </a:solidFill>
            <a:latin typeface="Calibri"/>
            <a:cs typeface="Calibri"/>
          </a:endParaRPr>
        </a:p>
      </dsp:txBody>
      <dsp:txXfrm>
        <a:off x="1459087" y="539"/>
        <a:ext cx="3482431" cy="1263279"/>
      </dsp:txXfrm>
    </dsp:sp>
    <dsp:sp modelId="{D2436F7F-6167-45FD-B969-20914FFEEEE5}">
      <dsp:nvSpPr>
        <dsp:cNvPr id="0" name=""/>
        <dsp:cNvSpPr/>
      </dsp:nvSpPr>
      <dsp:spPr>
        <a:xfrm>
          <a:off x="0" y="1579638"/>
          <a:ext cx="4941519" cy="126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1B4E0-4083-4B00-B7AA-9E88BD1BAD37}">
      <dsp:nvSpPr>
        <dsp:cNvPr id="0" name=""/>
        <dsp:cNvSpPr/>
      </dsp:nvSpPr>
      <dsp:spPr>
        <a:xfrm>
          <a:off x="382141" y="1863876"/>
          <a:ext cx="694803" cy="694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1D05D-E252-4144-983A-D6523A484A3D}">
      <dsp:nvSpPr>
        <dsp:cNvPr id="0" name=""/>
        <dsp:cNvSpPr/>
      </dsp:nvSpPr>
      <dsp:spPr>
        <a:xfrm>
          <a:off x="1459087" y="1579638"/>
          <a:ext cx="3482431" cy="126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97" tIns="133697" rIns="133697" bIns="133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Business Goal </a:t>
          </a:r>
          <a:r>
            <a:rPr lang="en-US" sz="1800" b="1" kern="1200">
              <a:latin typeface="Calibri"/>
            </a:rPr>
            <a:t>:</a:t>
          </a:r>
          <a:r>
            <a:rPr lang="en-US" sz="1800" kern="1200"/>
            <a:t> Help Kickstarter increase revenues by identifying successful campaigns</a:t>
          </a:r>
          <a:r>
            <a:rPr lang="en-US" sz="1800" kern="1200">
              <a:latin typeface="Calibri"/>
            </a:rPr>
            <a:t>  </a:t>
          </a:r>
        </a:p>
      </dsp:txBody>
      <dsp:txXfrm>
        <a:off x="1459087" y="1579638"/>
        <a:ext cx="3482431" cy="1263279"/>
      </dsp:txXfrm>
    </dsp:sp>
    <dsp:sp modelId="{10053B06-8D13-4211-BA6A-7568E3663DBE}">
      <dsp:nvSpPr>
        <dsp:cNvPr id="0" name=""/>
        <dsp:cNvSpPr/>
      </dsp:nvSpPr>
      <dsp:spPr>
        <a:xfrm>
          <a:off x="0" y="3158737"/>
          <a:ext cx="4941519" cy="126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4FB35-0E77-4AAF-A669-D931E5C48B36}">
      <dsp:nvSpPr>
        <dsp:cNvPr id="0" name=""/>
        <dsp:cNvSpPr/>
      </dsp:nvSpPr>
      <dsp:spPr>
        <a:xfrm>
          <a:off x="382141" y="3442975"/>
          <a:ext cx="694803" cy="6948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EA856-1C40-4960-A4A7-64900A735BAA}">
      <dsp:nvSpPr>
        <dsp:cNvPr id="0" name=""/>
        <dsp:cNvSpPr/>
      </dsp:nvSpPr>
      <dsp:spPr>
        <a:xfrm>
          <a:off x="1459087" y="3158737"/>
          <a:ext cx="3482431" cy="126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97" tIns="133697" rIns="133697" bIns="133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Problem</a:t>
          </a:r>
          <a:r>
            <a:rPr lang="en-US" sz="1800" b="1" kern="1200">
              <a:latin typeface="Calibri"/>
            </a:rPr>
            <a:t>          : </a:t>
          </a:r>
          <a:r>
            <a:rPr lang="en-US" sz="1800" kern="1200">
              <a:latin typeface="Calibri"/>
            </a:rPr>
            <a:t>    </a:t>
          </a:r>
          <a:r>
            <a:rPr lang="en-US" sz="1800" kern="1200"/>
            <a:t>High Failure Rate</a:t>
          </a:r>
        </a:p>
      </dsp:txBody>
      <dsp:txXfrm>
        <a:off x="1459087" y="3158737"/>
        <a:ext cx="3482431" cy="126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FBF4D-FCD0-490F-BD4F-ED4C696F7033}">
      <dsp:nvSpPr>
        <dsp:cNvPr id="0" name=""/>
        <dsp:cNvSpPr/>
      </dsp:nvSpPr>
      <dsp:spPr>
        <a:xfrm>
          <a:off x="-134004" y="6976"/>
          <a:ext cx="4941519" cy="1160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FB91F-F415-4601-83DD-56F8562462BB}">
      <dsp:nvSpPr>
        <dsp:cNvPr id="0" name=""/>
        <dsp:cNvSpPr/>
      </dsp:nvSpPr>
      <dsp:spPr>
        <a:xfrm>
          <a:off x="216927" y="268000"/>
          <a:ext cx="638058" cy="638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D63CC-89F1-4827-93BC-8395B0BF04F9}">
      <dsp:nvSpPr>
        <dsp:cNvPr id="0" name=""/>
        <dsp:cNvSpPr/>
      </dsp:nvSpPr>
      <dsp:spPr>
        <a:xfrm>
          <a:off x="1205919" y="6976"/>
          <a:ext cx="2223683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Task</a:t>
          </a:r>
        </a:p>
      </dsp:txBody>
      <dsp:txXfrm>
        <a:off x="1205919" y="6976"/>
        <a:ext cx="2223683" cy="1160107"/>
      </dsp:txXfrm>
    </dsp:sp>
    <dsp:sp modelId="{B5D18DA0-2E1E-4E38-A84A-9C2DC6520AD2}">
      <dsp:nvSpPr>
        <dsp:cNvPr id="0" name=""/>
        <dsp:cNvSpPr/>
      </dsp:nvSpPr>
      <dsp:spPr>
        <a:xfrm>
          <a:off x="3181974" y="6976"/>
          <a:ext cx="1870546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Success Prediction </a:t>
          </a:r>
        </a:p>
      </dsp:txBody>
      <dsp:txXfrm>
        <a:off x="3181974" y="6976"/>
        <a:ext cx="1870546" cy="1160107"/>
      </dsp:txXfrm>
    </dsp:sp>
    <dsp:sp modelId="{151EFC3B-4F63-4984-9BDE-B3F8F4EFD0E2}">
      <dsp:nvSpPr>
        <dsp:cNvPr id="0" name=""/>
        <dsp:cNvSpPr/>
      </dsp:nvSpPr>
      <dsp:spPr>
        <a:xfrm>
          <a:off x="-134004" y="1457110"/>
          <a:ext cx="4941519" cy="1508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0CA1D-6E88-46EB-859D-A62E28DBC404}">
      <dsp:nvSpPr>
        <dsp:cNvPr id="0" name=""/>
        <dsp:cNvSpPr/>
      </dsp:nvSpPr>
      <dsp:spPr>
        <a:xfrm>
          <a:off x="216927" y="1892249"/>
          <a:ext cx="638058" cy="638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7FF7-9D3B-49C0-8AF8-F6BB2B9D9034}">
      <dsp:nvSpPr>
        <dsp:cNvPr id="0" name=""/>
        <dsp:cNvSpPr/>
      </dsp:nvSpPr>
      <dsp:spPr>
        <a:xfrm>
          <a:off x="1205919" y="1631224"/>
          <a:ext cx="2223683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Method </a:t>
          </a:r>
        </a:p>
      </dsp:txBody>
      <dsp:txXfrm>
        <a:off x="1205919" y="1631224"/>
        <a:ext cx="2223683" cy="1160107"/>
      </dsp:txXfrm>
    </dsp:sp>
    <dsp:sp modelId="{4B31C580-7DFF-4C5D-8CE2-FB3C89EF9714}">
      <dsp:nvSpPr>
        <dsp:cNvPr id="0" name=""/>
        <dsp:cNvSpPr/>
      </dsp:nvSpPr>
      <dsp:spPr>
        <a:xfrm>
          <a:off x="3158973" y="1631224"/>
          <a:ext cx="1916550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Logistic Regression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Random Forest 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Boosting Models  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Stack/ensemble models</a:t>
          </a:r>
        </a:p>
      </dsp:txBody>
      <dsp:txXfrm>
        <a:off x="3158973" y="1631224"/>
        <a:ext cx="1916550" cy="1160107"/>
      </dsp:txXfrm>
    </dsp:sp>
    <dsp:sp modelId="{E8F610F7-E6C2-4869-ADA6-431B12B34207}">
      <dsp:nvSpPr>
        <dsp:cNvPr id="0" name=""/>
        <dsp:cNvSpPr/>
      </dsp:nvSpPr>
      <dsp:spPr>
        <a:xfrm>
          <a:off x="-134004" y="3255473"/>
          <a:ext cx="4941519" cy="1160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95DFC-C7B5-44FB-8A25-571CA1FBA981}">
      <dsp:nvSpPr>
        <dsp:cNvPr id="0" name=""/>
        <dsp:cNvSpPr/>
      </dsp:nvSpPr>
      <dsp:spPr>
        <a:xfrm>
          <a:off x="216927" y="3516497"/>
          <a:ext cx="638058" cy="638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934AB-2B3C-42F9-A362-73400798AAD6}">
      <dsp:nvSpPr>
        <dsp:cNvPr id="0" name=""/>
        <dsp:cNvSpPr/>
      </dsp:nvSpPr>
      <dsp:spPr>
        <a:xfrm>
          <a:off x="1205919" y="3255473"/>
          <a:ext cx="2223683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measure </a:t>
          </a:r>
        </a:p>
      </dsp:txBody>
      <dsp:txXfrm>
        <a:off x="1205919" y="3255473"/>
        <a:ext cx="2223683" cy="1160107"/>
      </dsp:txXfrm>
    </dsp:sp>
    <dsp:sp modelId="{90EF7E62-93B0-4F06-B9AE-1886A4CD318C}">
      <dsp:nvSpPr>
        <dsp:cNvPr id="0" name=""/>
        <dsp:cNvSpPr/>
      </dsp:nvSpPr>
      <dsp:spPr>
        <a:xfrm>
          <a:off x="3261487" y="3255473"/>
          <a:ext cx="1711521" cy="1160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8" tIns="122778" rIns="122778" bIns="1227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Precision</a:t>
          </a:r>
          <a:r>
            <a:rPr lang="en-US" sz="1100" kern="1200"/>
            <a:t>, Recall, F1 score 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AUC  </a:t>
          </a:r>
        </a:p>
      </dsp:txBody>
      <dsp:txXfrm>
        <a:off x="3261487" y="3255473"/>
        <a:ext cx="1711521" cy="1160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BCAE2-9709-4ED6-A5C6-4CC327FE767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56E4E-0C80-4229-974B-04588DF1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6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65374"/>
            <a:ext cx="9144000" cy="4378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05075" y="1259825"/>
            <a:ext cx="2056499" cy="3500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35274" y="1148450"/>
            <a:ext cx="2056499" cy="35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06366" y="3123"/>
            <a:ext cx="41312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54650" y="152075"/>
            <a:ext cx="4112775" cy="3668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4650" y="3960374"/>
            <a:ext cx="1054850" cy="105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104" y="76555"/>
            <a:ext cx="880979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487" y="2301000"/>
            <a:ext cx="6648450" cy="2185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hyperlink" Target="https://technofaq.org/posts/2019/11/myths-about-web-scraping/" TargetMode="External"/><Relationship Id="rId7" Type="http://schemas.openxmlformats.org/officeDocument/2006/relationships/hyperlink" Target="http://www.nevillehobson.com/2015/07/20/fir-817-sarcasm-poses-a-challenge-in-sentiment-analysis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hyperlink" Target="http://meta.stackexchange.com/questions/121570/i-made-us-some-trogdor-graphics" TargetMode="External"/><Relationship Id="rId5" Type="http://schemas.openxmlformats.org/officeDocument/2006/relationships/hyperlink" Target="http://kodi.wiki/view/Add-on_development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B9832BC-8B9C-443C-BC64-2BB6EED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3" y="1449771"/>
            <a:ext cx="2262312" cy="223934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180415"/>
            <a:ext cx="0" cy="2782670"/>
          </a:xfrm>
          <a:prstGeom prst="line">
            <a:avLst/>
          </a:prstGeom>
          <a:ln w="19050">
            <a:solidFill>
              <a:srgbClr val="F7C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wheel&#10;&#10;Description generated with very high confidence">
            <a:extLst>
              <a:ext uri="{FF2B5EF4-FFF2-40B4-BE49-F238E27FC236}">
                <a16:creationId xmlns:a16="http://schemas.microsoft.com/office/drawing/2014/main" id="{FE4A6240-95F2-4F34-BB00-B45EDFB5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07" y="1456221"/>
            <a:ext cx="4638435" cy="2226448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D5966F46-FE82-4DE9-849D-978A486DE034}"/>
              </a:ext>
            </a:extLst>
          </p:cNvPr>
          <p:cNvSpPr txBox="1"/>
          <p:nvPr/>
        </p:nvSpPr>
        <p:spPr>
          <a:xfrm>
            <a:off x="6178093" y="3866338"/>
            <a:ext cx="2442411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cs typeface="Calibri"/>
              </a:rPr>
              <a:t>Graham Consulting Group Partnered with Kickstarter</a:t>
            </a:r>
            <a:endParaRPr lang="en-US" sz="1050" b="1"/>
          </a:p>
        </p:txBody>
      </p:sp>
    </p:spTree>
    <p:extLst>
      <p:ext uri="{BB962C8B-B14F-4D97-AF65-F5344CB8AC3E}">
        <p14:creationId xmlns:p14="http://schemas.microsoft.com/office/powerpoint/2010/main" val="35739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A2FC-EB09-4BBA-AEC5-EB38D6AB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3" y="1702407"/>
            <a:ext cx="1820899" cy="169001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BA3C0BC-ACF1-48F2-B876-FC9F7FA3B3D0}"/>
              </a:ext>
            </a:extLst>
          </p:cNvPr>
          <p:cNvSpPr/>
          <p:nvPr/>
        </p:nvSpPr>
        <p:spPr>
          <a:xfrm>
            <a:off x="6628899" y="2202761"/>
            <a:ext cx="912394" cy="2155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>
                <a:ea typeface="+mn-lt"/>
                <a:cs typeface="+mn-lt"/>
              </a:rPr>
              <a:t>Backers Count</a:t>
            </a:r>
            <a:endParaRPr lang="en-US" sz="600" b="1">
              <a:cs typeface="Calibri"/>
            </a:endParaRPr>
          </a:p>
        </p:txBody>
      </p:sp>
      <p:pic>
        <p:nvPicPr>
          <p:cNvPr id="28" name="Picture 2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A60C5E-2E41-4196-93B5-CDEF9D1E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79" y="816938"/>
            <a:ext cx="5500435" cy="3378085"/>
          </a:xfrm>
          <a:prstGeom prst="rect">
            <a:avLst/>
          </a:prstGeom>
        </p:spPr>
      </p:pic>
      <p:pic>
        <p:nvPicPr>
          <p:cNvPr id="25" name="Graphic 1280" descr="Head with gears">
            <a:extLst>
              <a:ext uri="{FF2B5EF4-FFF2-40B4-BE49-F238E27FC236}">
                <a16:creationId xmlns:a16="http://schemas.microsoft.com/office/drawing/2014/main" id="{E825AA45-0C54-624F-BA33-748135E8E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700" y="2441275"/>
            <a:ext cx="914400" cy="914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404893-2966-1B4E-89CF-D6CE99E893F9}"/>
              </a:ext>
            </a:extLst>
          </p:cNvPr>
          <p:cNvSpPr/>
          <p:nvPr/>
        </p:nvSpPr>
        <p:spPr>
          <a:xfrm>
            <a:off x="6127798" y="455245"/>
            <a:ext cx="922420" cy="707254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Campaign Name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DA8D01-A857-C84C-B8D6-8737FC2EA378}"/>
              </a:ext>
            </a:extLst>
          </p:cNvPr>
          <p:cNvSpPr/>
          <p:nvPr/>
        </p:nvSpPr>
        <p:spPr>
          <a:xfrm>
            <a:off x="6909291" y="57178"/>
            <a:ext cx="697512" cy="5864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Name Length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14EB69-F54C-0C4F-BFE9-8965B77FE439}"/>
              </a:ext>
            </a:extLst>
          </p:cNvPr>
          <p:cNvSpPr/>
          <p:nvPr/>
        </p:nvSpPr>
        <p:spPr>
          <a:xfrm>
            <a:off x="7626174" y="397685"/>
            <a:ext cx="697512" cy="5864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Word</a:t>
            </a:r>
          </a:p>
          <a:p>
            <a:pPr algn="ctr"/>
            <a:r>
              <a:rPr lang="en-US" sz="700" b="1">
                <a:latin typeface="Century Gothic" panose="020B0502020202020204" pitchFamily="34" charset="0"/>
              </a:rPr>
              <a:t>Count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1E8BAE-F395-8248-B32C-6B18344038A4}"/>
              </a:ext>
            </a:extLst>
          </p:cNvPr>
          <p:cNvSpPr/>
          <p:nvPr/>
        </p:nvSpPr>
        <p:spPr>
          <a:xfrm>
            <a:off x="7551472" y="1086181"/>
            <a:ext cx="697512" cy="5864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Name</a:t>
            </a:r>
          </a:p>
          <a:p>
            <a:pPr algn="ctr"/>
            <a:r>
              <a:rPr lang="en-US" sz="700" b="1">
                <a:latin typeface="Century Gothic" panose="020B0502020202020204" pitchFamily="34" charset="0"/>
              </a:rPr>
              <a:t>With !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B8725C-0F1B-3B41-B3C3-753523AC57DE}"/>
              </a:ext>
            </a:extLst>
          </p:cNvPr>
          <p:cNvSpPr/>
          <p:nvPr/>
        </p:nvSpPr>
        <p:spPr>
          <a:xfrm>
            <a:off x="6736340" y="1195164"/>
            <a:ext cx="697512" cy="5864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Name</a:t>
            </a:r>
          </a:p>
          <a:p>
            <a:pPr algn="ctr"/>
            <a:r>
              <a:rPr lang="en-US" sz="700" b="1">
                <a:latin typeface="Century Gothic" panose="020B0502020202020204" pitchFamily="34" charset="0"/>
              </a:rPr>
              <a:t>With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C440C9-E37E-5347-81C6-64751829F62F}"/>
              </a:ext>
            </a:extLst>
          </p:cNvPr>
          <p:cNvSpPr/>
          <p:nvPr/>
        </p:nvSpPr>
        <p:spPr>
          <a:xfrm>
            <a:off x="6092605" y="3769324"/>
            <a:ext cx="912394" cy="707254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Create Date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F30F40-807A-3F4E-B1F2-A6809AC6A8ED}"/>
              </a:ext>
            </a:extLst>
          </p:cNvPr>
          <p:cNvSpPr/>
          <p:nvPr/>
        </p:nvSpPr>
        <p:spPr>
          <a:xfrm>
            <a:off x="7515122" y="3984776"/>
            <a:ext cx="733862" cy="53642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Quarter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6A7D6D-5718-1E40-9572-AD5F4951FD74}"/>
              </a:ext>
            </a:extLst>
          </p:cNvPr>
          <p:cNvSpPr/>
          <p:nvPr/>
        </p:nvSpPr>
        <p:spPr>
          <a:xfrm>
            <a:off x="7135948" y="3539192"/>
            <a:ext cx="577675" cy="46026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Age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E46A60-7DB8-5243-8D0C-4749344BD9A1}"/>
              </a:ext>
            </a:extLst>
          </p:cNvPr>
          <p:cNvSpPr/>
          <p:nvPr/>
        </p:nvSpPr>
        <p:spPr>
          <a:xfrm>
            <a:off x="6399829" y="4521196"/>
            <a:ext cx="922420" cy="55405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Participant/Quarter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74A0A56-E05B-204C-9060-714AABCE3B97}"/>
              </a:ext>
            </a:extLst>
          </p:cNvPr>
          <p:cNvSpPr/>
          <p:nvPr/>
        </p:nvSpPr>
        <p:spPr>
          <a:xfrm>
            <a:off x="7433852" y="4573249"/>
            <a:ext cx="577675" cy="460263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>
                <a:latin typeface="Century Gothic" panose="020B0502020202020204" pitchFamily="34" charset="0"/>
              </a:rPr>
              <a:t>Day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9EEB46-A3C6-8A48-85AC-9A9B3DFCAA45}"/>
              </a:ext>
            </a:extLst>
          </p:cNvPr>
          <p:cNvSpPr/>
          <p:nvPr/>
        </p:nvSpPr>
        <p:spPr>
          <a:xfrm>
            <a:off x="6344637" y="4458290"/>
            <a:ext cx="1051091" cy="666922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92475054-52FC-2B4B-BD67-0E15E9F97AB1}"/>
              </a:ext>
            </a:extLst>
          </p:cNvPr>
          <p:cNvSpPr/>
          <p:nvPr/>
        </p:nvSpPr>
        <p:spPr>
          <a:xfrm rot="914724">
            <a:off x="5439627" y="422593"/>
            <a:ext cx="685898" cy="605443"/>
          </a:xfrm>
          <a:prstGeom prst="bentArrow">
            <a:avLst>
              <a:gd name="adj1" fmla="val 5153"/>
              <a:gd name="adj2" fmla="val 17061"/>
              <a:gd name="adj3" fmla="val 15077"/>
              <a:gd name="adj4" fmla="val 85516"/>
            </a:avLst>
          </a:prstGeom>
          <a:solidFill>
            <a:srgbClr val="FFC000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Bent Arrow 55">
            <a:extLst>
              <a:ext uri="{FF2B5EF4-FFF2-40B4-BE49-F238E27FC236}">
                <a16:creationId xmlns:a16="http://schemas.microsoft.com/office/drawing/2014/main" id="{D029C5D9-C71C-8242-9FF3-92695C78CA57}"/>
              </a:ext>
            </a:extLst>
          </p:cNvPr>
          <p:cNvSpPr/>
          <p:nvPr/>
        </p:nvSpPr>
        <p:spPr>
          <a:xfrm rot="1668541" flipV="1">
            <a:off x="5874088" y="3724936"/>
            <a:ext cx="561064" cy="493009"/>
          </a:xfrm>
          <a:prstGeom prst="bentArrow">
            <a:avLst>
              <a:gd name="adj1" fmla="val 5153"/>
              <a:gd name="adj2" fmla="val 17061"/>
              <a:gd name="adj3" fmla="val 15077"/>
              <a:gd name="adj4" fmla="val 85516"/>
            </a:avLst>
          </a:prstGeom>
          <a:solidFill>
            <a:srgbClr val="FFC000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BAF25-5652-FA47-A815-1DF54965F444}"/>
              </a:ext>
            </a:extLst>
          </p:cNvPr>
          <p:cNvCxnSpPr/>
          <p:nvPr/>
        </p:nvCxnSpPr>
        <p:spPr>
          <a:xfrm>
            <a:off x="7074917" y="737580"/>
            <a:ext cx="466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5F9459-414B-6E40-9437-4B1E25E6B67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6915133" y="397686"/>
            <a:ext cx="135085" cy="16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13B6A8-0041-9742-8BF3-E4E4BC0602C3}"/>
              </a:ext>
            </a:extLst>
          </p:cNvPr>
          <p:cNvCxnSpPr>
            <a:cxnSpLocks/>
          </p:cNvCxnSpPr>
          <p:nvPr/>
        </p:nvCxnSpPr>
        <p:spPr>
          <a:xfrm>
            <a:off x="7080870" y="968848"/>
            <a:ext cx="460423" cy="138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C0E45D-3A54-8740-BD63-2E59660308C0}"/>
              </a:ext>
            </a:extLst>
          </p:cNvPr>
          <p:cNvCxnSpPr>
            <a:cxnSpLocks/>
          </p:cNvCxnSpPr>
          <p:nvPr/>
        </p:nvCxnSpPr>
        <p:spPr>
          <a:xfrm>
            <a:off x="6915928" y="1103141"/>
            <a:ext cx="114464" cy="19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FDFB4A-77F4-F34F-B82F-E4CF04590D83}"/>
              </a:ext>
            </a:extLst>
          </p:cNvPr>
          <p:cNvCxnSpPr>
            <a:cxnSpLocks/>
          </p:cNvCxnSpPr>
          <p:nvPr/>
        </p:nvCxnSpPr>
        <p:spPr>
          <a:xfrm>
            <a:off x="7030392" y="4195023"/>
            <a:ext cx="466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DB74E1-FE07-CA4E-AACB-6A96C8AEDB2D}"/>
              </a:ext>
            </a:extLst>
          </p:cNvPr>
          <p:cNvCxnSpPr>
            <a:cxnSpLocks/>
          </p:cNvCxnSpPr>
          <p:nvPr/>
        </p:nvCxnSpPr>
        <p:spPr>
          <a:xfrm flipV="1">
            <a:off x="6988224" y="3881541"/>
            <a:ext cx="154121" cy="8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3D0DD43-3CEC-C342-BA7F-FAC72231D006}"/>
              </a:ext>
            </a:extLst>
          </p:cNvPr>
          <p:cNvCxnSpPr>
            <a:cxnSpLocks/>
          </p:cNvCxnSpPr>
          <p:nvPr/>
        </p:nvCxnSpPr>
        <p:spPr>
          <a:xfrm>
            <a:off x="6992083" y="4348634"/>
            <a:ext cx="504685" cy="188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45B77A-0B6E-A246-86C3-C9C60132FBEA}"/>
              </a:ext>
            </a:extLst>
          </p:cNvPr>
          <p:cNvCxnSpPr>
            <a:cxnSpLocks/>
          </p:cNvCxnSpPr>
          <p:nvPr/>
        </p:nvCxnSpPr>
        <p:spPr>
          <a:xfrm>
            <a:off x="6688032" y="4471965"/>
            <a:ext cx="120803" cy="18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9" grpId="0" animBg="1"/>
      <p:bldP spid="38" grpId="0" animBg="1"/>
      <p:bldP spid="40" grpId="0" animBg="1"/>
      <p:bldP spid="41" grpId="0" animBg="1"/>
      <p:bldP spid="47" grpId="0" animBg="1"/>
      <p:bldP spid="52" grpId="0" animBg="1"/>
      <p:bldP spid="53" grpId="0" animBg="1"/>
      <p:bldP spid="54" grpId="0" animBg="1"/>
      <p:bldP spid="6" grpId="0" animBg="1"/>
      <p:bldP spid="8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3746" y="227693"/>
            <a:ext cx="3251495" cy="4422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E536C1-77A4-46ED-9ED3-4AD14BC35A68}"/>
              </a:ext>
            </a:extLst>
          </p:cNvPr>
          <p:cNvSpPr txBox="1"/>
          <p:nvPr/>
        </p:nvSpPr>
        <p:spPr>
          <a:xfrm>
            <a:off x="445770" y="477843"/>
            <a:ext cx="2851707" cy="39422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Calibri"/>
              </a:rPr>
              <a:t>Methods &amp; Performance</a:t>
            </a:r>
            <a:endParaRPr lang="en-US">
              <a:solidFill>
                <a:schemeClr val="bg1"/>
              </a:solidFill>
              <a:ea typeface="+mj-ea"/>
            </a:endParaRPr>
          </a:p>
        </p:txBody>
      </p:sp>
      <p:graphicFrame>
        <p:nvGraphicFramePr>
          <p:cNvPr id="1768" name="TextBox 1763">
            <a:extLst>
              <a:ext uri="{FF2B5EF4-FFF2-40B4-BE49-F238E27FC236}">
                <a16:creationId xmlns:a16="http://schemas.microsoft.com/office/drawing/2014/main" id="{49CC8A28-C35D-4084-9B52-217FB0E7E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140674"/>
              </p:ext>
            </p:extLst>
          </p:nvPr>
        </p:nvGraphicFramePr>
        <p:xfrm>
          <a:off x="3875238" y="227693"/>
          <a:ext cx="4941519" cy="4422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00" name="object 6">
            <a:extLst>
              <a:ext uri="{FF2B5EF4-FFF2-40B4-BE49-F238E27FC236}">
                <a16:creationId xmlns:a16="http://schemas.microsoft.com/office/drawing/2014/main" id="{1D27D560-0621-4652-B310-BCD6573EC1CD}"/>
              </a:ext>
            </a:extLst>
          </p:cNvPr>
          <p:cNvSpPr/>
          <p:nvPr/>
        </p:nvSpPr>
        <p:spPr>
          <a:xfrm>
            <a:off x="681258" y="3024152"/>
            <a:ext cx="2032705" cy="1389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5C209-5A8B-41D6-B068-2DE8B668CB87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Ensemble models were able to predict slightly better than standalone models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C00BE8-639B-48B6-83A7-F3F2FAA1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3" y="3330160"/>
            <a:ext cx="2743200" cy="1542389"/>
          </a:xfrm>
          <a:prstGeom prst="rect">
            <a:avLst/>
          </a:prstGeom>
        </p:spPr>
      </p:pic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313A41-427C-4049-8CC8-51DA15A4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3328352"/>
            <a:ext cx="2743200" cy="1593066"/>
          </a:xfrm>
          <a:prstGeom prst="rect">
            <a:avLst/>
          </a:prstGeom>
        </p:spPr>
      </p:pic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C7C680-EDAA-4E9E-B935-6FF59839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18" y="1062911"/>
            <a:ext cx="6989618" cy="21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177B3D-EEB3-4264-B092-13B11A5A5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6"/>
          <a:stretch/>
        </p:blipFill>
        <p:spPr bwMode="auto">
          <a:xfrm>
            <a:off x="2607953" y="1060045"/>
            <a:ext cx="3965929" cy="380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E83D07-918D-49A9-8168-F0814AE6BD60}"/>
              </a:ext>
            </a:extLst>
          </p:cNvPr>
          <p:cNvSpPr/>
          <p:nvPr/>
        </p:nvSpPr>
        <p:spPr>
          <a:xfrm>
            <a:off x="948945" y="-652646"/>
            <a:ext cx="7437044" cy="227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SHAP plots show backers count, goal amount and participant quarter are important features with highest predictive power</a:t>
            </a:r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2DAB6-A0BD-4FB1-8478-1666FF6F7120}"/>
              </a:ext>
            </a:extLst>
          </p:cNvPr>
          <p:cNvSpPr/>
          <p:nvPr/>
        </p:nvSpPr>
        <p:spPr>
          <a:xfrm>
            <a:off x="2416106" y="1158483"/>
            <a:ext cx="4349621" cy="82304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D5AB9D11-53AF-4BAE-B0C9-38160EF81945}"/>
              </a:ext>
            </a:extLst>
          </p:cNvPr>
          <p:cNvSpPr/>
          <p:nvPr/>
        </p:nvSpPr>
        <p:spPr>
          <a:xfrm>
            <a:off x="7313549" y="794803"/>
            <a:ext cx="1587563" cy="1123235"/>
          </a:xfrm>
          <a:prstGeom prst="wedgeRectCallout">
            <a:avLst>
              <a:gd name="adj1" fmla="val -94918"/>
              <a:gd name="adj2" fmla="val -3818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While Backers count &amp; participant quarters have a positive impact, goal amount has a negative impact on success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4CC54E6B-168A-453A-A0A6-2CE0EB6A7D3A}"/>
              </a:ext>
            </a:extLst>
          </p:cNvPr>
          <p:cNvSpPr/>
          <p:nvPr/>
        </p:nvSpPr>
        <p:spPr>
          <a:xfrm>
            <a:off x="7448020" y="3030835"/>
            <a:ext cx="1426199" cy="827401"/>
          </a:xfrm>
          <a:prstGeom prst="wedgeRectCallout">
            <a:avLst>
              <a:gd name="adj1" fmla="val -97309"/>
              <a:gd name="adj2" fmla="val -110952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Kickstarter category and features derived from Kickstarter name are important predictors as well </a:t>
            </a:r>
          </a:p>
        </p:txBody>
      </p:sp>
    </p:spTree>
    <p:extLst>
      <p:ext uri="{BB962C8B-B14F-4D97-AF65-F5344CB8AC3E}">
        <p14:creationId xmlns:p14="http://schemas.microsoft.com/office/powerpoint/2010/main" val="254227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242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AD8BF-37B6-42F3-AD08-CACA69CD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Cost and Benefits:</a:t>
            </a:r>
            <a:br>
              <a:rPr lang="en-US" sz="1100" b="1" kern="1200">
                <a:solidFill>
                  <a:srgbClr val="FFFFFF"/>
                </a:solidFill>
                <a:latin typeface="+mj-lt"/>
                <a:cs typeface="+mj-cs"/>
              </a:rPr>
            </a:br>
            <a:br>
              <a:rPr lang="en-US" sz="1100" b="1" kern="1200">
                <a:latin typeface="+mj-lt"/>
                <a:cs typeface="+mj-cs"/>
              </a:rPr>
            </a:br>
            <a:r>
              <a:rPr lang="en-US" sz="1100" kern="1200">
                <a:solidFill>
                  <a:schemeClr val="bg1"/>
                </a:solidFill>
                <a:latin typeface="+mj-lt"/>
                <a:cs typeface="+mj-cs"/>
              </a:rPr>
              <a:t>Predictions on 'Live Campaigns' using the Adaptive Boosting Model </a:t>
            </a:r>
            <a:endParaRPr lang="en-US" sz="1100" kern="1200">
              <a:solidFill>
                <a:schemeClr val="bg1"/>
              </a:solidFill>
              <a:latin typeface="+mj-lt"/>
              <a:cs typeface="Calibri"/>
            </a:endParaRPr>
          </a:p>
        </p:txBody>
      </p:sp>
      <p:pic>
        <p:nvPicPr>
          <p:cNvPr id="2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1124196-9249-4772-ACBA-749D3A43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842" y="3786681"/>
            <a:ext cx="1842820" cy="1360362"/>
          </a:xfrm>
          <a:prstGeom prst="rect">
            <a:avLst/>
          </a:prstGeom>
        </p:spPr>
      </p:pic>
      <p:pic>
        <p:nvPicPr>
          <p:cNvPr id="3" name="Picture 11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EE561BD-B1A8-408F-90DE-BA9E7792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94" y="4059065"/>
            <a:ext cx="2257965" cy="994470"/>
          </a:xfrm>
          <a:prstGeom prst="rect">
            <a:avLst/>
          </a:prstGeom>
        </p:spPr>
      </p:pic>
      <p:pic>
        <p:nvPicPr>
          <p:cNvPr id="6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A10691B-9620-4EA7-A676-C54F503A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94" y="3344988"/>
            <a:ext cx="2257965" cy="67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4E665-4916-44DD-80AA-94DBF9D05EA0}"/>
              </a:ext>
            </a:extLst>
          </p:cNvPr>
          <p:cNvSpPr/>
          <p:nvPr/>
        </p:nvSpPr>
        <p:spPr>
          <a:xfrm>
            <a:off x="4878935" y="3345972"/>
            <a:ext cx="1349870" cy="716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Total Live Campaigns  as of Feb 2020: </a:t>
            </a:r>
          </a:p>
          <a:p>
            <a:pPr algn="ctr"/>
            <a:r>
              <a:rPr lang="en-US" sz="1200">
                <a:cs typeface="Calibri"/>
              </a:rPr>
              <a:t>20,939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4EFE-AA28-45A1-B721-11407CD4FD35}"/>
              </a:ext>
            </a:extLst>
          </p:cNvPr>
          <p:cNvSpPr/>
          <p:nvPr/>
        </p:nvSpPr>
        <p:spPr>
          <a:xfrm>
            <a:off x="4878934" y="4219394"/>
            <a:ext cx="1349869" cy="62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10%</a:t>
            </a:r>
            <a:r>
              <a:rPr lang="en-US" sz="1200">
                <a:cs typeface="Calibri"/>
              </a:rPr>
              <a:t> Predicted Successful  :</a:t>
            </a:r>
            <a:endParaRPr lang="en-US"/>
          </a:p>
          <a:p>
            <a:pPr algn="ctr"/>
            <a:r>
              <a:rPr lang="en-US" sz="1200">
                <a:cs typeface="Calibri"/>
              </a:rPr>
              <a:t> 2,157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64FB6B-8891-42D6-9203-D33AB462A3C7}"/>
              </a:ext>
            </a:extLst>
          </p:cNvPr>
          <p:cNvSpPr/>
          <p:nvPr/>
        </p:nvSpPr>
        <p:spPr>
          <a:xfrm>
            <a:off x="7170327" y="3248923"/>
            <a:ext cx="1100755" cy="574734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cs typeface="Calibri"/>
              </a:rPr>
              <a:t>$ 1.29M</a:t>
            </a:r>
          </a:p>
        </p:txBody>
      </p:sp>
      <p:pic>
        <p:nvPicPr>
          <p:cNvPr id="28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16CDB3-690B-4F99-9C82-CC82C5A2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96" y="232697"/>
            <a:ext cx="3805603" cy="26558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7C165-F89C-4A76-A3A1-C7EF556360AB}"/>
              </a:ext>
            </a:extLst>
          </p:cNvPr>
          <p:cNvCxnSpPr/>
          <p:nvPr/>
        </p:nvCxnSpPr>
        <p:spPr>
          <a:xfrm flipH="1" flipV="1">
            <a:off x="8307998" y="3523515"/>
            <a:ext cx="492369" cy="323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242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AD8BF-37B6-42F3-AD08-CACA69CD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14" y="1284676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1600" b="1" kern="1200">
                <a:solidFill>
                  <a:srgbClr val="FFFFFF"/>
                </a:solidFill>
                <a:latin typeface="+mj-lt"/>
                <a:cs typeface="+mj-cs"/>
              </a:rPr>
              <a:t>Immediate Action</a:t>
            </a:r>
            <a:endParaRPr lang="en-US" sz="1100" kern="1200">
              <a:solidFill>
                <a:schemeClr val="bg1"/>
              </a:solidFill>
              <a:latin typeface="+mj-lt"/>
              <a:cs typeface="Calibri"/>
            </a:endParaRPr>
          </a:p>
        </p:txBody>
      </p:sp>
      <p:pic>
        <p:nvPicPr>
          <p:cNvPr id="5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3BDB8C-C631-4DE0-9899-4A70F957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77" y="598820"/>
            <a:ext cx="5930412" cy="31032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AAAA08-280E-425C-95BE-7E4CB1576562}"/>
              </a:ext>
            </a:extLst>
          </p:cNvPr>
          <p:cNvCxnSpPr/>
          <p:nvPr/>
        </p:nvCxnSpPr>
        <p:spPr>
          <a:xfrm flipV="1">
            <a:off x="2513867" y="3508861"/>
            <a:ext cx="672611" cy="75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725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AD8BF-37B6-42F3-AD08-CACA69CD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</a:t>
            </a:r>
            <a:r>
              <a:rPr lang="en-US" sz="2400" b="1" kern="1200">
                <a:solidFill>
                  <a:schemeClr val="bg1"/>
                </a:solidFill>
                <a:latin typeface="+mj-lt"/>
                <a:cs typeface="+mj-cs"/>
              </a:rPr>
              <a:t>Model deployment will generate a Potential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Value</a:t>
            </a:r>
            <a:r>
              <a:rPr lang="en-US" sz="2400" b="1" kern="1200">
                <a:solidFill>
                  <a:schemeClr val="bg1"/>
                </a:solidFill>
                <a:latin typeface="+mj-lt"/>
                <a:cs typeface="+mj-cs"/>
              </a:rPr>
              <a:t> of $9.31M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tar: 24 Points 2">
            <a:extLst>
              <a:ext uri="{FF2B5EF4-FFF2-40B4-BE49-F238E27FC236}">
                <a16:creationId xmlns:a16="http://schemas.microsoft.com/office/drawing/2014/main" id="{82144194-7DCB-4657-BEE5-9FFC80E215C4}"/>
              </a:ext>
            </a:extLst>
          </p:cNvPr>
          <p:cNvSpPr/>
          <p:nvPr/>
        </p:nvSpPr>
        <p:spPr>
          <a:xfrm>
            <a:off x="6000247" y="1408445"/>
            <a:ext cx="1092402" cy="861475"/>
          </a:xfrm>
          <a:prstGeom prst="star24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25%</a:t>
            </a:r>
            <a:endParaRPr lang="en-US"/>
          </a:p>
        </p:txBody>
      </p:sp>
      <p:pic>
        <p:nvPicPr>
          <p:cNvPr id="5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543FE070-CF90-4702-A3FD-FCD60F9C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581" y="1405344"/>
            <a:ext cx="1647265" cy="1378071"/>
          </a:xfrm>
          <a:prstGeom prst="rect">
            <a:avLst/>
          </a:prstGeom>
        </p:spPr>
      </p:pic>
      <p:pic>
        <p:nvPicPr>
          <p:cNvPr id="7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5670BB9-8147-4A2C-9669-424F322C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26" y="3514695"/>
            <a:ext cx="1858550" cy="13829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C07A8E-4BF7-4377-8B67-CBC77B644B43}"/>
              </a:ext>
            </a:extLst>
          </p:cNvPr>
          <p:cNvSpPr/>
          <p:nvPr/>
        </p:nvSpPr>
        <p:spPr>
          <a:xfrm>
            <a:off x="6622359" y="3096946"/>
            <a:ext cx="1337981" cy="386286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Calibri"/>
              </a:rPr>
              <a:t>$ 9.31M</a:t>
            </a:r>
          </a:p>
        </p:txBody>
      </p:sp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79E63A-ABD7-4B8F-B2E8-925118E0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96" y="1501509"/>
            <a:ext cx="5065834" cy="27705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7B0F9-D3C5-4DC1-9601-4A43870AE684}"/>
              </a:ext>
            </a:extLst>
          </p:cNvPr>
          <p:cNvCxnSpPr/>
          <p:nvPr/>
        </p:nvCxnSpPr>
        <p:spPr>
          <a:xfrm flipH="1" flipV="1">
            <a:off x="7985614" y="3303708"/>
            <a:ext cx="704850" cy="353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286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A3B554-687F-46A0-B2B7-78E6EE9D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8E055-1118-4B25-83A2-22E86BAE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5C3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B6320B-3BB4-44E1-BE3E-FF2894764862}"/>
              </a:ext>
            </a:extLst>
          </p:cNvPr>
          <p:cNvSpPr txBox="1">
            <a:spLocks/>
          </p:cNvSpPr>
          <p:nvPr/>
        </p:nvSpPr>
        <p:spPr>
          <a:xfrm>
            <a:off x="393583" y="1702407"/>
            <a:ext cx="2064265" cy="2031956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+mj-lt"/>
                <a:cs typeface="+mj-cs"/>
              </a:rPr>
              <a:t>Recommendations</a:t>
            </a:r>
            <a:endParaRPr lang="en-US" sz="1200" kern="1200">
              <a:solidFill>
                <a:srgbClr val="FFFFFF"/>
              </a:solidFill>
              <a:latin typeface="+mj-lt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8A0712-C01B-4874-887A-D6C1CA00627F}"/>
              </a:ext>
            </a:extLst>
          </p:cNvPr>
          <p:cNvSpPr txBox="1"/>
          <p:nvPr/>
        </p:nvSpPr>
        <p:spPr>
          <a:xfrm>
            <a:off x="2898269" y="2073780"/>
            <a:ext cx="52730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B0F33E-88B4-4976-8575-292D99F89DFF}"/>
              </a:ext>
            </a:extLst>
          </p:cNvPr>
          <p:cNvSpPr txBox="1"/>
          <p:nvPr/>
        </p:nvSpPr>
        <p:spPr>
          <a:xfrm>
            <a:off x="3699028" y="997516"/>
            <a:ext cx="516024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Potential Predictors: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   Creator identity-Individual/Team/Organization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   Kickstarter verified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   Profit/Non-profit cause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   Click/View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Better classification of sub-categories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Help campaign creators to launch successful project</a:t>
            </a:r>
          </a:p>
          <a:p>
            <a:endParaRPr lang="en-US">
              <a:cs typeface="Calibri"/>
            </a:endParaRPr>
          </a:p>
        </p:txBody>
      </p:sp>
      <p:pic>
        <p:nvPicPr>
          <p:cNvPr id="50" name="Graphic 50" descr="Upward trend">
            <a:extLst>
              <a:ext uri="{FF2B5EF4-FFF2-40B4-BE49-F238E27FC236}">
                <a16:creationId xmlns:a16="http://schemas.microsoft.com/office/drawing/2014/main" id="{C97C364A-6A3B-4AFB-BD5E-1B05655C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0560" y="1540810"/>
            <a:ext cx="1136447" cy="1136447"/>
          </a:xfrm>
          <a:prstGeom prst="rect">
            <a:avLst/>
          </a:prstGeom>
        </p:spPr>
      </p:pic>
      <p:pic>
        <p:nvPicPr>
          <p:cNvPr id="52" name="Graphic 52" descr="Hierarchy">
            <a:extLst>
              <a:ext uri="{FF2B5EF4-FFF2-40B4-BE49-F238E27FC236}">
                <a16:creationId xmlns:a16="http://schemas.microsoft.com/office/drawing/2014/main" id="{0C95B7F3-886D-4ECF-B908-98417CBB3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1063" y="2813665"/>
            <a:ext cx="789843" cy="789843"/>
          </a:xfrm>
          <a:prstGeom prst="rect">
            <a:avLst/>
          </a:prstGeom>
        </p:spPr>
      </p:pic>
      <p:pic>
        <p:nvPicPr>
          <p:cNvPr id="54" name="Graphic 54" descr="Trophy">
            <a:extLst>
              <a:ext uri="{FF2B5EF4-FFF2-40B4-BE49-F238E27FC236}">
                <a16:creationId xmlns:a16="http://schemas.microsoft.com/office/drawing/2014/main" id="{9A5EC0C0-FD41-4A52-B118-2FCE4C39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1244" y="3649516"/>
            <a:ext cx="767862" cy="7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484F01B-0C64-49BC-ADFF-BB7F5607B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5BFA7C-6373-4729-B1EC-07AEA93E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5C3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A68D39-A12F-4B02-8940-CB587E40E6CD}"/>
              </a:ext>
            </a:extLst>
          </p:cNvPr>
          <p:cNvSpPr txBox="1">
            <a:spLocks/>
          </p:cNvSpPr>
          <p:nvPr/>
        </p:nvSpPr>
        <p:spPr>
          <a:xfrm>
            <a:off x="393583" y="1702407"/>
            <a:ext cx="2064265" cy="2031956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+mj-lt"/>
                <a:cs typeface="+mj-cs"/>
              </a:rPr>
              <a:t>Future Work</a:t>
            </a:r>
            <a:endParaRPr lang="en-US" sz="2000" kern="1200">
              <a:solidFill>
                <a:srgbClr val="FFFFFF"/>
              </a:solidFill>
              <a:latin typeface="+mj-lt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9D943-F180-4A3A-B3CD-F8505DB29833}"/>
              </a:ext>
            </a:extLst>
          </p:cNvPr>
          <p:cNvSpPr txBox="1"/>
          <p:nvPr/>
        </p:nvSpPr>
        <p:spPr>
          <a:xfrm>
            <a:off x="3622655" y="726933"/>
            <a:ext cx="582274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Web scrapping</a:t>
            </a:r>
            <a:r>
              <a:rPr lang="en-US">
                <a:cs typeface="Calibri"/>
              </a:rPr>
              <a:t>​</a:t>
            </a:r>
            <a:endParaRPr lang="en-US"/>
          </a:p>
          <a:p>
            <a:r>
              <a:rPr lang="en-US">
                <a:cs typeface="Calibri"/>
              </a:rPr>
              <a:t>              </a:t>
            </a:r>
            <a:br>
              <a:rPr lang="en-US">
                <a:cs typeface="Calibri"/>
              </a:rPr>
            </a:br>
            <a:r>
              <a:rPr lang="en-US"/>
              <a:t>            Use json files instead of csv</a:t>
            </a:r>
            <a:r>
              <a:rPr lang="en-US">
                <a:cs typeface="Calibri"/>
              </a:rPr>
              <a:t>​</a:t>
            </a:r>
          </a:p>
          <a:p>
            <a:br>
              <a:rPr lang="en-US">
                <a:cs typeface="Calibri"/>
              </a:rPr>
            </a:br>
            <a:r>
              <a:rPr lang="en-US"/>
              <a:t>            Sentiment analysis/ Text mining on features like</a:t>
            </a:r>
            <a:br>
              <a:rPr lang="en-US"/>
            </a:br>
            <a:r>
              <a:rPr lang="en-US"/>
              <a:t>            'blurb' and  'name'</a:t>
            </a:r>
            <a:br>
              <a:rPr lang="en-US">
                <a:cs typeface="Calibri"/>
              </a:rPr>
            </a:br>
            <a:r>
              <a:rPr lang="en-US"/>
              <a:t>                        </a:t>
            </a:r>
            <a:endParaRPr lang="en-US">
              <a:cs typeface="Calibri"/>
            </a:endParaRPr>
          </a:p>
          <a:p>
            <a:r>
              <a:rPr lang="en-US"/>
              <a:t>            Better business models post discussions with </a:t>
            </a:r>
            <a:br>
              <a:rPr lang="en-US"/>
            </a:br>
            <a:r>
              <a:rPr lang="en-US"/>
              <a:t>            Kickstarter Team</a:t>
            </a:r>
          </a:p>
          <a:p>
            <a:endParaRPr lang="en-US"/>
          </a:p>
          <a:p>
            <a:r>
              <a:rPr lang="en-US"/>
              <a:t>            Prediction using Random effect Bayesian models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             Generate new features from 'Comments'</a:t>
            </a:r>
          </a:p>
        </p:txBody>
      </p:sp>
      <p:pic>
        <p:nvPicPr>
          <p:cNvPr id="13" name="Picture 13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5C0B0E5E-CA30-40FD-AD5A-7BE1573F9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215" t="8889" r="27623" b="30000"/>
          <a:stretch/>
        </p:blipFill>
        <p:spPr>
          <a:xfrm>
            <a:off x="3529063" y="720961"/>
            <a:ext cx="717698" cy="399892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6126A6-D127-4529-94E1-F1B3AF1AA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22602" y="1246020"/>
            <a:ext cx="454270" cy="454270"/>
          </a:xfrm>
          <a:prstGeom prst="rect">
            <a:avLst/>
          </a:prstGeom>
        </p:spPr>
      </p:pic>
      <p:pic>
        <p:nvPicPr>
          <p:cNvPr id="21" name="Picture 21" descr="A close up of a cage&#10;&#10;Description generated with very high confidence">
            <a:extLst>
              <a:ext uri="{FF2B5EF4-FFF2-40B4-BE49-F238E27FC236}">
                <a16:creationId xmlns:a16="http://schemas.microsoft.com/office/drawing/2014/main" id="{F2C85C3F-2E3F-48BD-98F4-A165229B0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3483832" y="1857200"/>
            <a:ext cx="813204" cy="403327"/>
          </a:xfrm>
          <a:prstGeom prst="rect">
            <a:avLst/>
          </a:prstGeom>
        </p:spPr>
      </p:pic>
      <p:pic>
        <p:nvPicPr>
          <p:cNvPr id="25" name="Picture 25" descr="A computer&#10;&#10;Description generated with high confidence">
            <a:extLst>
              <a:ext uri="{FF2B5EF4-FFF2-40B4-BE49-F238E27FC236}">
                <a16:creationId xmlns:a16="http://schemas.microsoft.com/office/drawing/2014/main" id="{A60F52A8-17BA-45A0-B33E-52C999D29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22" y="2570405"/>
            <a:ext cx="940776" cy="671513"/>
          </a:xfrm>
          <a:prstGeom prst="rect">
            <a:avLst/>
          </a:prstGeom>
        </p:spPr>
      </p:pic>
      <p:pic>
        <p:nvPicPr>
          <p:cNvPr id="27" name="Picture 2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9809644-6ADE-4365-911A-4B5F8DD8A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9694" y="3333883"/>
            <a:ext cx="713642" cy="434146"/>
          </a:xfrm>
          <a:prstGeom prst="rect">
            <a:avLst/>
          </a:prstGeom>
        </p:spPr>
      </p:pic>
      <p:pic>
        <p:nvPicPr>
          <p:cNvPr id="29" name="Picture 29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BA4338B2-458F-4B80-82AA-75831CFF1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569747" y="3885349"/>
            <a:ext cx="562525" cy="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5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933508-2203-4A58-9934-757781A2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E71D5-5296-4275-B176-C10E248F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5C3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sign, clock&#10;&#10;Description generated with very high confidence">
            <a:extLst>
              <a:ext uri="{FF2B5EF4-FFF2-40B4-BE49-F238E27FC236}">
                <a16:creationId xmlns:a16="http://schemas.microsoft.com/office/drawing/2014/main" id="{B29D0059-0B89-413D-9805-17355DE4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87" y="1557451"/>
            <a:ext cx="2743200" cy="18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482601"/>
            <a:ext cx="8178800" cy="417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1F7CD70-B1CE-426D-8178-75FA31E8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12" y="842645"/>
            <a:ext cx="6976970" cy="3453600"/>
          </a:xfrm>
          <a:prstGeom prst="rect">
            <a:avLst/>
          </a:prstGeom>
        </p:spPr>
      </p:pic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DE63624-A8AF-4BF2-BDAC-180DF49B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9" y="926571"/>
            <a:ext cx="1072582" cy="1062864"/>
          </a:xfrm>
          <a:prstGeom prst="rect">
            <a:avLst/>
          </a:prstGeom>
        </p:spPr>
      </p:pic>
      <p:pic>
        <p:nvPicPr>
          <p:cNvPr id="9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249E952-ADAA-4924-BAE7-471B5D24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89" y="2727490"/>
            <a:ext cx="2312895" cy="14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97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EC6128A-1AFE-4EA2-AD63-1CA561A1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91615"/>
            <a:ext cx="8178799" cy="3987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7893B-1941-4922-B43B-18CFE7B9CFCA}"/>
              </a:ext>
            </a:extLst>
          </p:cNvPr>
          <p:cNvSpPr txBox="1"/>
          <p:nvPr/>
        </p:nvSpPr>
        <p:spPr>
          <a:xfrm>
            <a:off x="7605962" y="3473352"/>
            <a:ext cx="2743200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ea typeface="+mn-lt"/>
                <a:cs typeface="+mn-lt"/>
              </a:rPr>
              <a:t>Divya Ravindran</a:t>
            </a:r>
          </a:p>
          <a:p>
            <a:pPr>
              <a:spcAft>
                <a:spcPts val="600"/>
              </a:spcAft>
            </a:pPr>
            <a:r>
              <a:rPr lang="en-US" sz="1000">
                <a:ea typeface="+mn-lt"/>
                <a:cs typeface="+mn-lt"/>
              </a:rPr>
              <a:t>Niharika Tyagi</a:t>
            </a:r>
          </a:p>
          <a:p>
            <a:pPr>
              <a:spcAft>
                <a:spcPts val="600"/>
              </a:spcAft>
            </a:pPr>
            <a:r>
              <a:rPr lang="en-US" sz="1000">
                <a:ea typeface="+mn-lt"/>
                <a:cs typeface="+mn-lt"/>
              </a:rPr>
              <a:t>Radhika Gehlot</a:t>
            </a:r>
          </a:p>
          <a:p>
            <a:pPr>
              <a:spcAft>
                <a:spcPts val="600"/>
              </a:spcAft>
            </a:pPr>
            <a:r>
              <a:rPr lang="en-US" sz="1000" err="1">
                <a:ea typeface="+mn-lt"/>
                <a:cs typeface="+mn-lt"/>
              </a:rPr>
              <a:t>Rebha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Adyanthaya</a:t>
            </a:r>
            <a:endParaRPr lang="en-US" sz="100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1000">
                <a:ea typeface="+mn-lt"/>
                <a:cs typeface="+mn-lt"/>
              </a:rPr>
              <a:t>Sapna Mishra</a:t>
            </a: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141E8-689A-4794-946E-F906FDA7BC61}"/>
              </a:ext>
            </a:extLst>
          </p:cNvPr>
          <p:cNvSpPr txBox="1"/>
          <p:nvPr/>
        </p:nvSpPr>
        <p:spPr>
          <a:xfrm>
            <a:off x="5227366" y="2182433"/>
            <a:ext cx="241374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400">
                <a:cs typeface="Calibri"/>
              </a:rPr>
              <a:t>MSCA 31008 DATA MINING PRINCIPLES</a:t>
            </a:r>
            <a:r>
              <a:rPr lang="en-US">
                <a:cs typeface="Calibri"/>
              </a:rPr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3572"/>
            <a:ext cx="2500311" cy="2503885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E1939-37E4-4614-8600-077B3B75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2875"/>
            <a:ext cx="2164556" cy="186451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>
                <a:solidFill>
                  <a:schemeClr val="bg1"/>
                </a:solidFill>
                <a:latin typeface="+mj-lt"/>
                <a:cs typeface="+mj-cs"/>
              </a:rPr>
              <a:t>Agenda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C51A4-4C60-4DBD-822F-9E69BA1DE319}"/>
              </a:ext>
            </a:extLst>
          </p:cNvPr>
          <p:cNvSpPr txBox="1"/>
          <p:nvPr/>
        </p:nvSpPr>
        <p:spPr>
          <a:xfrm>
            <a:off x="4529137" y="528637"/>
            <a:ext cx="3986213" cy="39385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15918-6F51-4A35-98CF-1F4CFC1E6F1B}"/>
              </a:ext>
            </a:extLst>
          </p:cNvPr>
          <p:cNvSpPr txBox="1"/>
          <p:nvPr/>
        </p:nvSpPr>
        <p:spPr>
          <a:xfrm>
            <a:off x="5299557" y="618978"/>
            <a:ext cx="3219449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100"/>
              <a:t>Overview</a:t>
            </a:r>
            <a:endParaRPr lang="en-US" sz="1100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Executive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0B393-A5B1-4D8E-84DC-3ECDBBA043AA}"/>
              </a:ext>
            </a:extLst>
          </p:cNvPr>
          <p:cNvSpPr txBox="1"/>
          <p:nvPr/>
        </p:nvSpPr>
        <p:spPr>
          <a:xfrm>
            <a:off x="5300118" y="1357180"/>
            <a:ext cx="3174331" cy="10002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Analysis </a:t>
            </a:r>
            <a:endParaRPr lang="en-US" sz="1100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- Preliminary Data Analysis</a:t>
            </a: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- Exploratory Data Analysis</a:t>
            </a: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- Feature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EFAC0-D802-4C37-8AD3-683A51D4D011}"/>
              </a:ext>
            </a:extLst>
          </p:cNvPr>
          <p:cNvSpPr txBox="1"/>
          <p:nvPr/>
        </p:nvSpPr>
        <p:spPr>
          <a:xfrm>
            <a:off x="5299321" y="2700441"/>
            <a:ext cx="3169318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Models and Predictions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38C15-C8DC-4614-B394-4739285BA34F}"/>
              </a:ext>
            </a:extLst>
          </p:cNvPr>
          <p:cNvSpPr txBox="1"/>
          <p:nvPr/>
        </p:nvSpPr>
        <p:spPr>
          <a:xfrm>
            <a:off x="5301827" y="3476389"/>
            <a:ext cx="3169318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Cost &amp; Benefits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F7F06A-B652-40E2-8EC6-189C6ABD5CD8}"/>
              </a:ext>
            </a:extLst>
          </p:cNvPr>
          <p:cNvSpPr txBox="1"/>
          <p:nvPr/>
        </p:nvSpPr>
        <p:spPr>
          <a:xfrm>
            <a:off x="5299086" y="4189466"/>
            <a:ext cx="3174331" cy="754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Recommendations </a:t>
            </a: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Future Work</a:t>
            </a:r>
          </a:p>
          <a:p>
            <a:pPr>
              <a:spcAft>
                <a:spcPts val="600"/>
              </a:spcAft>
            </a:pPr>
            <a:r>
              <a:rPr lang="en-US" sz="1100">
                <a:cs typeface="Calibri"/>
              </a:rPr>
              <a:t>Q &amp; A</a:t>
            </a:r>
          </a:p>
        </p:txBody>
      </p:sp>
      <p:pic>
        <p:nvPicPr>
          <p:cNvPr id="36" name="Graphic 6" descr="Bar graph with upward trend">
            <a:extLst>
              <a:ext uri="{FF2B5EF4-FFF2-40B4-BE49-F238E27FC236}">
                <a16:creationId xmlns:a16="http://schemas.microsoft.com/office/drawing/2014/main" id="{033B6BCC-B969-4F66-B196-318546327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908" y="1482596"/>
            <a:ext cx="731980" cy="652007"/>
          </a:xfrm>
          <a:prstGeom prst="rect">
            <a:avLst/>
          </a:prstGeom>
        </p:spPr>
      </p:pic>
      <p:pic>
        <p:nvPicPr>
          <p:cNvPr id="38" name="Graphic 8" descr="Lightbulb">
            <a:extLst>
              <a:ext uri="{FF2B5EF4-FFF2-40B4-BE49-F238E27FC236}">
                <a16:creationId xmlns:a16="http://schemas.microsoft.com/office/drawing/2014/main" id="{BB19BB6A-D5F0-408B-9BB2-69EDAADAC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590" y="4212054"/>
            <a:ext cx="718416" cy="648704"/>
          </a:xfrm>
          <a:prstGeom prst="rect">
            <a:avLst/>
          </a:prstGeom>
        </p:spPr>
      </p:pic>
      <p:pic>
        <p:nvPicPr>
          <p:cNvPr id="40" name="Graphic 10" descr="Coins">
            <a:extLst>
              <a:ext uri="{FF2B5EF4-FFF2-40B4-BE49-F238E27FC236}">
                <a16:creationId xmlns:a16="http://schemas.microsoft.com/office/drawing/2014/main" id="{EF1BB7C9-A67C-47E5-BD26-28885FD9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838" y="3320242"/>
            <a:ext cx="668284" cy="715231"/>
          </a:xfrm>
          <a:prstGeom prst="rect">
            <a:avLst/>
          </a:prstGeom>
        </p:spPr>
      </p:pic>
      <p:pic>
        <p:nvPicPr>
          <p:cNvPr id="42" name="Graphic 12" descr="Eye">
            <a:extLst>
              <a:ext uri="{FF2B5EF4-FFF2-40B4-BE49-F238E27FC236}">
                <a16:creationId xmlns:a16="http://schemas.microsoft.com/office/drawing/2014/main" id="{268D4DEC-B85A-4D8F-9F34-DB1BBA4F4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5336" y="479434"/>
            <a:ext cx="691640" cy="718887"/>
          </a:xfrm>
          <a:prstGeom prst="rect">
            <a:avLst/>
          </a:prstGeom>
        </p:spPr>
      </p:pic>
      <p:pic>
        <p:nvPicPr>
          <p:cNvPr id="44" name="Graphic 17" descr="Gears">
            <a:extLst>
              <a:ext uri="{FF2B5EF4-FFF2-40B4-BE49-F238E27FC236}">
                <a16:creationId xmlns:a16="http://schemas.microsoft.com/office/drawing/2014/main" id="{73AAEF96-CCDC-4D2C-9DE7-3267E5BAF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2520" y="2503482"/>
            <a:ext cx="866688" cy="650651"/>
          </a:xfrm>
          <a:prstGeom prst="rect">
            <a:avLst/>
          </a:prstGeom>
        </p:spPr>
      </p:pic>
      <p:pic>
        <p:nvPicPr>
          <p:cNvPr id="45" name="Picture 4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DC7E749-D35A-4FD1-9425-E77725461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84" y="3008901"/>
            <a:ext cx="2117912" cy="16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0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3746" y="227693"/>
            <a:ext cx="3251495" cy="4422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7397-7A8D-45E6-BE0F-3132FFCD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77843"/>
            <a:ext cx="2851707" cy="3942279"/>
          </a:xfrm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Executive summary:  </a:t>
            </a:r>
            <a:br>
              <a:rPr lang="en-US" b="1"/>
            </a:br>
            <a:br>
              <a:rPr lang="en-US" sz="2300"/>
            </a:br>
            <a:r>
              <a:rPr lang="en-US" sz="1400">
                <a:solidFill>
                  <a:schemeClr val="bg1"/>
                </a:solidFill>
              </a:rPr>
              <a:t>This project collated and analyzed Kickstarter Campaign data </a:t>
            </a: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 to construct a model that would predict the success or failure of a campaign at launch time.</a:t>
            </a:r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7E8BB50-EFB2-4767-A514-42219FC4D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956714"/>
              </p:ext>
            </p:extLst>
          </p:nvPr>
        </p:nvGraphicFramePr>
        <p:xfrm>
          <a:off x="3875238" y="227693"/>
          <a:ext cx="4941519" cy="4422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0" name="Picture 35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61EC5EF-4775-4DBF-B70A-B8DB5B264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344" y="519820"/>
            <a:ext cx="1942100" cy="721100"/>
          </a:xfrm>
          <a:prstGeom prst="rect">
            <a:avLst/>
          </a:prstGeom>
        </p:spPr>
      </p:pic>
      <p:pic>
        <p:nvPicPr>
          <p:cNvPr id="1032" name="Picture 103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94C9CF8-EF4C-430B-B089-0012CC962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76" y="2798419"/>
            <a:ext cx="2743200" cy="16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2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69389" y="2316299"/>
            <a:ext cx="2402205" cy="3911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>
                <a:solidFill>
                  <a:srgbClr val="EA9999"/>
                </a:solidFill>
                <a:latin typeface="DejaVu Sans"/>
                <a:cs typeface="DejaVu Sans"/>
              </a:rPr>
              <a:t>Founded </a:t>
            </a:r>
            <a:r>
              <a:rPr sz="2400" b="1" spc="-235">
                <a:solidFill>
                  <a:srgbClr val="EA9999"/>
                </a:solidFill>
                <a:latin typeface="DejaVu Sans"/>
                <a:cs typeface="DejaVu Sans"/>
              </a:rPr>
              <a:t>in</a:t>
            </a:r>
            <a:r>
              <a:rPr sz="2400" b="1" spc="-350">
                <a:solidFill>
                  <a:srgbClr val="EA9999"/>
                </a:solidFill>
                <a:latin typeface="DejaVu Sans"/>
                <a:cs typeface="DejaVu Sans"/>
              </a:rPr>
              <a:t> </a:t>
            </a:r>
            <a:r>
              <a:rPr lang="en-US" sz="2400" b="1" spc="-375">
                <a:solidFill>
                  <a:srgbClr val="EA9999"/>
                </a:solidFill>
                <a:latin typeface="DejaVu Sans"/>
                <a:cs typeface="DejaVu Sans"/>
              </a:rPr>
              <a:t>2009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9548" y="3063849"/>
            <a:ext cx="1238885" cy="48731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600" b="1" spc="-40">
                <a:ea typeface="+mn-lt"/>
                <a:cs typeface="+mn-lt"/>
              </a:rPr>
              <a:t>18 m</a:t>
            </a:r>
          </a:p>
          <a:p>
            <a:pPr marL="57785" algn="ctr">
              <a:lnSpc>
                <a:spcPct val="100000"/>
              </a:lnSpc>
              <a:spcBef>
                <a:spcPts val="100"/>
              </a:spcBef>
            </a:pPr>
            <a:r>
              <a:rPr lang="en-US" sz="1400" spc="-75">
                <a:solidFill>
                  <a:srgbClr val="999999"/>
                </a:solidFill>
                <a:latin typeface="DejaVu Sans"/>
                <a:cs typeface="DejaVu Sans"/>
              </a:rPr>
              <a:t>Backers</a:t>
            </a:r>
          </a:p>
        </p:txBody>
      </p:sp>
      <p:sp>
        <p:nvSpPr>
          <p:cNvPr id="7" name="object 7"/>
          <p:cNvSpPr/>
          <p:nvPr/>
        </p:nvSpPr>
        <p:spPr>
          <a:xfrm>
            <a:off x="6639817" y="3113941"/>
            <a:ext cx="10160" cy="948055"/>
          </a:xfrm>
          <a:custGeom>
            <a:avLst/>
            <a:gdLst/>
            <a:ahLst/>
            <a:cxnLst/>
            <a:rect l="l" t="t" r="r" b="b"/>
            <a:pathLst>
              <a:path w="10159" h="948054">
                <a:moveTo>
                  <a:pt x="9899" y="0"/>
                </a:moveTo>
                <a:lnTo>
                  <a:pt x="0" y="947699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37530" y="3083487"/>
            <a:ext cx="1434599" cy="6412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40">
                <a:ea typeface="+mn-lt"/>
                <a:cs typeface="+mn-lt"/>
              </a:rPr>
              <a:t>178,868</a:t>
            </a:r>
          </a:p>
          <a:p>
            <a:pPr algn="ctr">
              <a:spcBef>
                <a:spcPts val="100"/>
              </a:spcBef>
            </a:pPr>
            <a:r>
              <a:rPr lang="en-US" sz="1200" spc="-45">
                <a:solidFill>
                  <a:srgbClr val="999999"/>
                </a:solidFill>
                <a:latin typeface="DejaVu Sans"/>
              </a:rPr>
              <a:t>Projects successfully funded</a:t>
            </a:r>
            <a:endParaRPr sz="1200"/>
          </a:p>
        </p:txBody>
      </p:sp>
      <p:sp>
        <p:nvSpPr>
          <p:cNvPr id="9" name="object 9"/>
          <p:cNvSpPr txBox="1"/>
          <p:nvPr/>
        </p:nvSpPr>
        <p:spPr>
          <a:xfrm>
            <a:off x="5305873" y="3725802"/>
            <a:ext cx="1332799" cy="475066"/>
          </a:xfrm>
          <a:prstGeom prst="rect">
            <a:avLst/>
          </a:prstGeom>
        </p:spPr>
        <p:txBody>
          <a:bodyPr vert="horz" wrap="square" lIns="0" tIns="8890" rIns="0" bIns="0" rtlCol="0" anchor="t">
            <a:spAutoFit/>
          </a:bodyPr>
          <a:lstStyle/>
          <a:p>
            <a:pPr marL="170815" marR="5080" indent="-158750">
              <a:lnSpc>
                <a:spcPct val="101600"/>
              </a:lnSpc>
              <a:spcBef>
                <a:spcPts val="70"/>
              </a:spcBef>
            </a:pPr>
            <a:r>
              <a:rPr lang="en-US" sz="1600" b="1" spc="-40">
                <a:ea typeface="+mn-lt"/>
                <a:cs typeface="+mn-lt"/>
              </a:rPr>
              <a:t>$4.8 billion</a:t>
            </a:r>
          </a:p>
          <a:p>
            <a:pPr marL="170815" marR="5080" indent="-158750">
              <a:lnSpc>
                <a:spcPct val="101600"/>
              </a:lnSpc>
              <a:spcBef>
                <a:spcPts val="70"/>
              </a:spcBef>
            </a:pPr>
            <a:r>
              <a:rPr lang="en-US" sz="1400" spc="-75">
                <a:solidFill>
                  <a:srgbClr val="999999"/>
                </a:solidFill>
                <a:latin typeface="DejaVu Sans"/>
              </a:rPr>
              <a:t>Pledged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E90DC8-2462-463F-B1E3-64EADA63E919}"/>
              </a:ext>
            </a:extLst>
          </p:cNvPr>
          <p:cNvSpPr/>
          <p:nvPr/>
        </p:nvSpPr>
        <p:spPr>
          <a:xfrm>
            <a:off x="258202" y="190362"/>
            <a:ext cx="4201963" cy="48269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8814397B-9B65-476A-B20B-FB21AF8D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9" y="267759"/>
            <a:ext cx="4001501" cy="4683181"/>
          </a:xfrm>
          <a:prstGeom prst="rect">
            <a:avLst/>
          </a:prstGeom>
        </p:spPr>
      </p:pic>
      <p:pic>
        <p:nvPicPr>
          <p:cNvPr id="18" name="Picture 18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45FBF0A-C506-4571-8D1B-F87C469C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487436"/>
            <a:ext cx="1850858" cy="1596879"/>
          </a:xfrm>
          <a:prstGeom prst="rect">
            <a:avLst/>
          </a:prstGeom>
        </p:spPr>
      </p:pic>
      <p:pic>
        <p:nvPicPr>
          <p:cNvPr id="20" name="Picture 2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0955E6A6-7223-43A9-9993-56186513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426" y="505194"/>
            <a:ext cx="2241885" cy="14510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AD871F-FAFF-4E7E-B7D5-D1D8E925BA17}"/>
              </a:ext>
            </a:extLst>
          </p:cNvPr>
          <p:cNvSpPr txBox="1"/>
          <p:nvPr/>
        </p:nvSpPr>
        <p:spPr>
          <a:xfrm>
            <a:off x="4779546" y="4318334"/>
            <a:ext cx="410176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Angsana New"/>
                <a:cs typeface="Calibri"/>
              </a:rPr>
              <a:t>               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Angsana New"/>
                <a:cs typeface="Calibri"/>
              </a:rPr>
              <a:t>  Mission : Help bring creative projects to life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21135" y="987324"/>
            <a:ext cx="3168852" cy="31688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4705684" y="565032"/>
            <a:ext cx="4015376" cy="4015376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E5D4F-CD05-470D-8941-3D47523C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35" y="2435960"/>
            <a:ext cx="3186239" cy="146471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b="1" kern="1200">
                <a:solidFill>
                  <a:schemeClr val="accent4">
                    <a:lumMod val="75000"/>
                  </a:schemeClr>
                </a:solidFill>
                <a:latin typeface="+mj-lt"/>
                <a:cs typeface="+mj-cs"/>
              </a:rPr>
              <a:t>Preliminary Data Analysis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87C2FC73-590A-4674-99D6-20F721EC0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078321" y="0"/>
            <a:ext cx="1065679" cy="1065678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670BA9-9210-4C80-B65D-9B495E00C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466300" y="371232"/>
            <a:ext cx="432924" cy="43292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48703" y="1565600"/>
            <a:ext cx="619224" cy="619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64" y="1489736"/>
            <a:ext cx="252917" cy="25291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6" descr="Database">
            <a:extLst>
              <a:ext uri="{FF2B5EF4-FFF2-40B4-BE49-F238E27FC236}">
                <a16:creationId xmlns:a16="http://schemas.microsoft.com/office/drawing/2014/main" id="{D38700B0-0102-4C0C-A2CD-563E5AFA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807" y="228016"/>
            <a:ext cx="1809190" cy="1809190"/>
          </a:xfrm>
          <a:prstGeom prst="rect">
            <a:avLst/>
          </a:prstGeom>
        </p:spPr>
      </p:pic>
      <p:pic>
        <p:nvPicPr>
          <p:cNvPr id="8" name="Graphic 8" descr="Daily calendar">
            <a:extLst>
              <a:ext uri="{FF2B5EF4-FFF2-40B4-BE49-F238E27FC236}">
                <a16:creationId xmlns:a16="http://schemas.microsoft.com/office/drawing/2014/main" id="{D1A77FBB-F618-474F-AA59-CE59A2EB0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5" y="2039745"/>
            <a:ext cx="1575133" cy="1575133"/>
          </a:xfrm>
          <a:prstGeom prst="rect">
            <a:avLst/>
          </a:prstGeom>
        </p:spPr>
      </p:pic>
      <p:pic>
        <p:nvPicPr>
          <p:cNvPr id="4" name="Graphic 4" descr="Document">
            <a:extLst>
              <a:ext uri="{FF2B5EF4-FFF2-40B4-BE49-F238E27FC236}">
                <a16:creationId xmlns:a16="http://schemas.microsoft.com/office/drawing/2014/main" id="{1A187874-AED3-49E2-A0D2-EE13C54E8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312" y="3686516"/>
            <a:ext cx="1321454" cy="1321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A5C5AE-86ED-42B2-BD63-C628DE0C9ADD}"/>
              </a:ext>
            </a:extLst>
          </p:cNvPr>
          <p:cNvSpPr txBox="1"/>
          <p:nvPr/>
        </p:nvSpPr>
        <p:spPr>
          <a:xfrm>
            <a:off x="1923135" y="3819408"/>
            <a:ext cx="1730543" cy="1738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File Size : 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52 GB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sz="14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Data Size :</a:t>
            </a:r>
            <a:endParaRPr lang="en-US" sz="1400" b="1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1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Rows : 464,241</a:t>
            </a:r>
          </a:p>
          <a:p>
            <a:pPr>
              <a:spcAft>
                <a:spcPts val="600"/>
              </a:spcAft>
            </a:pPr>
            <a:r>
              <a:rPr lang="en-US" sz="110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Columns : 22</a:t>
            </a:r>
            <a:endParaRPr lang="en-US" sz="1100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en-US" sz="1400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19DAD-F27B-4E1D-B22B-C9123CA4905D}"/>
              </a:ext>
            </a:extLst>
          </p:cNvPr>
          <p:cNvSpPr txBox="1"/>
          <p:nvPr/>
        </p:nvSpPr>
        <p:spPr>
          <a:xfrm>
            <a:off x="1981375" y="2568505"/>
            <a:ext cx="161364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solidFill>
                  <a:schemeClr val="accent4">
                    <a:lumMod val="75000"/>
                  </a:schemeClr>
                </a:solidFill>
                <a:cs typeface="Calibri"/>
              </a:rPr>
              <a:t>Date Range :</a:t>
            </a:r>
            <a:endParaRPr lang="en-US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400">
                <a:solidFill>
                  <a:schemeClr val="accent4">
                    <a:lumMod val="75000"/>
                  </a:schemeClr>
                </a:solidFill>
                <a:cs typeface="Calibri"/>
              </a:rPr>
              <a:t>2009 - 2020</a:t>
            </a:r>
            <a:endParaRPr lang="en-US">
              <a:solidFill>
                <a:schemeClr val="accent4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5" name="Picture 6" descr="A picture containing food, room&#10;&#10;Description generated with very high confidence">
            <a:extLst>
              <a:ext uri="{FF2B5EF4-FFF2-40B4-BE49-F238E27FC236}">
                <a16:creationId xmlns:a16="http://schemas.microsoft.com/office/drawing/2014/main" id="{D5530E62-7324-4032-87E4-E59F044AF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1309217"/>
            <a:ext cx="1981200" cy="428625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3BA5C8-1D34-448C-87F7-F468875CAC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624492"/>
            <a:ext cx="1981200" cy="438150"/>
          </a:xfrm>
          <a:prstGeom prst="rect">
            <a:avLst/>
          </a:prstGeom>
        </p:spPr>
      </p:pic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819065-921C-4979-896F-EFD8D33C8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6229" y="1307112"/>
            <a:ext cx="3234489" cy="1205802"/>
          </a:xfrm>
          <a:prstGeom prst="rect">
            <a:avLst/>
          </a:prstGeom>
        </p:spPr>
      </p:pic>
      <p:pic>
        <p:nvPicPr>
          <p:cNvPr id="10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2E2D97A-6042-40E1-85DE-E874D0D928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6098" y="111296"/>
            <a:ext cx="2893595" cy="11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3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CCF7-B323-4F9B-BF75-C1DA3707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1675042"/>
            <a:ext cx="1828801" cy="161679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Kickstarter Data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16F3F-621A-B540-96E6-473500D29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22" y="475617"/>
            <a:ext cx="3748315" cy="40522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CB3BF8-42F6-8240-A4D2-7C64C9C242DF}"/>
              </a:ext>
            </a:extLst>
          </p:cNvPr>
          <p:cNvSpPr/>
          <p:nvPr/>
        </p:nvSpPr>
        <p:spPr>
          <a:xfrm>
            <a:off x="6873108" y="1671467"/>
            <a:ext cx="1921036" cy="1787336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>
                <a:latin typeface="Century Gothic" panose="020B0502020202020204" pitchFamily="34" charset="0"/>
                <a:cs typeface="Big Caslon Medium" panose="02000603090000020003" pitchFamily="2" charset="-79"/>
              </a:rPr>
              <a:t>45.23%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569F28-C004-3D41-96FF-A64FA09B2405}"/>
              </a:ext>
            </a:extLst>
          </p:cNvPr>
          <p:cNvSpPr/>
          <p:nvPr/>
        </p:nvSpPr>
        <p:spPr>
          <a:xfrm>
            <a:off x="5716988" y="663517"/>
            <a:ext cx="508883" cy="38643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F3EFAF-ABE8-D048-A73D-8BA01270BF59}"/>
              </a:ext>
            </a:extLst>
          </p:cNvPr>
          <p:cNvCxnSpPr/>
          <p:nvPr/>
        </p:nvCxnSpPr>
        <p:spPr>
          <a:xfrm>
            <a:off x="6313336" y="2703443"/>
            <a:ext cx="488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B7DE3E-64DB-EB4F-BABE-F7AA0946FA34}"/>
              </a:ext>
            </a:extLst>
          </p:cNvPr>
          <p:cNvSpPr txBox="1"/>
          <p:nvPr/>
        </p:nvSpPr>
        <p:spPr>
          <a:xfrm>
            <a:off x="7253653" y="3563875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Century Gothic" panose="020B0502020202020204" pitchFamily="34" charset="0"/>
              </a:rPr>
              <a:t>Conversion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1BB698-741E-D942-B040-84018E1803F9}"/>
              </a:ext>
            </a:extLst>
          </p:cNvPr>
          <p:cNvSpPr txBox="1"/>
          <p:nvPr/>
        </p:nvSpPr>
        <p:spPr>
          <a:xfrm>
            <a:off x="1946906" y="58572"/>
            <a:ext cx="6458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Gothic" panose="020B0502020202020204" pitchFamily="34" charset="0"/>
              </a:rPr>
              <a:t>Data Set Includes USA with an overall conversion rate of 45.23%</a:t>
            </a:r>
          </a:p>
        </p:txBody>
      </p:sp>
    </p:spTree>
    <p:extLst>
      <p:ext uri="{BB962C8B-B14F-4D97-AF65-F5344CB8AC3E}">
        <p14:creationId xmlns:p14="http://schemas.microsoft.com/office/powerpoint/2010/main" val="16410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B4B3-1B88-4593-A037-51A9CF77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21" y="176022"/>
            <a:ext cx="8809790" cy="492443"/>
          </a:xfrm>
        </p:spPr>
        <p:txBody>
          <a:bodyPr/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Proportion of Successful projects within Main Categories balances around 45%</a:t>
            </a:r>
            <a:br>
              <a:rPr lang="en-US" sz="1600">
                <a:latin typeface="Century Gothic" panose="020B0502020202020204" pitchFamily="34" charset="0"/>
              </a:rPr>
            </a:br>
            <a:r>
              <a:rPr lang="en-US" sz="1600">
                <a:latin typeface="Century Gothic" panose="020B0502020202020204" pitchFamily="34" charset="0"/>
              </a:rPr>
              <a:t>Variation in the conversion rate seen across Quarters </a:t>
            </a:r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5BE8E82-7D34-D64B-8595-1F5D9EC9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2" y="928683"/>
            <a:ext cx="4456014" cy="280607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F143709-417B-5B42-AED0-ECC601C8784E}"/>
              </a:ext>
            </a:extLst>
          </p:cNvPr>
          <p:cNvGraphicFramePr>
            <a:graphicFrameLocks/>
          </p:cNvGraphicFramePr>
          <p:nvPr/>
        </p:nvGraphicFramePr>
        <p:xfrm>
          <a:off x="4700016" y="2331720"/>
          <a:ext cx="4096512" cy="2635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90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</Words>
  <Application>Microsoft Office PowerPoint</Application>
  <PresentationFormat>On-screen Show (16:9)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Angsana New</vt:lpstr>
      <vt:lpstr>Arial</vt:lpstr>
      <vt:lpstr>Calibri</vt:lpstr>
      <vt:lpstr>Century Gothic</vt:lpstr>
      <vt:lpstr>DejaVu Sans</vt:lpstr>
      <vt:lpstr>Office Theme</vt:lpstr>
      <vt:lpstr>PowerPoint Presentation</vt:lpstr>
      <vt:lpstr>PowerPoint Presentation</vt:lpstr>
      <vt:lpstr>PowerPoint Presentation</vt:lpstr>
      <vt:lpstr>Agenda </vt:lpstr>
      <vt:lpstr>Executive summary:    This project collated and analyzed Kickstarter Campaign data  to construct a model that would predict the success or failure of a campaign at launch time.</vt:lpstr>
      <vt:lpstr>PowerPoint Presentation</vt:lpstr>
      <vt:lpstr>Preliminary Data Analysis</vt:lpstr>
      <vt:lpstr>Kickstarter Data</vt:lpstr>
      <vt:lpstr>Proportion of Successful projects within Main Categories balances around 45% Variation in the conversion rate seen across Quarters </vt:lpstr>
      <vt:lpstr>Feature Engineering   </vt:lpstr>
      <vt:lpstr>PowerPoint Presentation</vt:lpstr>
      <vt:lpstr>PowerPoint Presentation</vt:lpstr>
      <vt:lpstr>PowerPoint Presentation</vt:lpstr>
      <vt:lpstr> Cost and Benefits:  Predictions on 'Live Campaigns' using the Adaptive Boosting Model </vt:lpstr>
      <vt:lpstr> Immediate Action</vt:lpstr>
      <vt:lpstr>   Model deployment will generate a Potential Value of $9.31M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PicCollage  users’ first purchase for targeted promotions</dc:title>
  <dc:creator>niharika tyagi</dc:creator>
  <cp:lastModifiedBy>niharika tyagi</cp:lastModifiedBy>
  <cp:revision>1</cp:revision>
  <dcterms:created xsi:type="dcterms:W3CDTF">2020-03-09T17:02:11Z</dcterms:created>
  <dcterms:modified xsi:type="dcterms:W3CDTF">2020-03-11T22:36:58Z</dcterms:modified>
</cp:coreProperties>
</file>